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1"/>
  </p:notesMasterIdLst>
  <p:sldIdLst>
    <p:sldId id="256" r:id="rId2"/>
    <p:sldId id="257" r:id="rId3"/>
    <p:sldId id="261" r:id="rId4"/>
    <p:sldId id="262" r:id="rId5"/>
    <p:sldId id="263" r:id="rId6"/>
    <p:sldId id="264" r:id="rId7"/>
    <p:sldId id="265" r:id="rId8"/>
    <p:sldId id="266" r:id="rId9"/>
    <p:sldId id="281" r:id="rId10"/>
    <p:sldId id="269" r:id="rId11"/>
    <p:sldId id="282" r:id="rId12"/>
    <p:sldId id="283" r:id="rId13"/>
    <p:sldId id="284" r:id="rId14"/>
    <p:sldId id="301" r:id="rId15"/>
    <p:sldId id="303" r:id="rId16"/>
    <p:sldId id="304" r:id="rId17"/>
    <p:sldId id="285" r:id="rId18"/>
    <p:sldId id="286" r:id="rId19"/>
    <p:sldId id="270" r:id="rId20"/>
    <p:sldId id="271" r:id="rId21"/>
    <p:sldId id="272" r:id="rId22"/>
    <p:sldId id="273" r:id="rId23"/>
    <p:sldId id="276" r:id="rId24"/>
    <p:sldId id="280" r:id="rId25"/>
    <p:sldId id="287" r:id="rId26"/>
    <p:sldId id="288" r:id="rId27"/>
    <p:sldId id="289" r:id="rId28"/>
    <p:sldId id="294" r:id="rId29"/>
    <p:sldId id="290" r:id="rId30"/>
    <p:sldId id="291" r:id="rId31"/>
    <p:sldId id="292" r:id="rId32"/>
    <p:sldId id="293" r:id="rId33"/>
    <p:sldId id="295" r:id="rId34"/>
    <p:sldId id="296" r:id="rId35"/>
    <p:sldId id="297" r:id="rId36"/>
    <p:sldId id="298" r:id="rId37"/>
    <p:sldId id="299" r:id="rId38"/>
    <p:sldId id="300" r:id="rId39"/>
    <p:sldId id="30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7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1C1D2-C7CE-4425-9A0C-DCD47F41CD46}"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93CA9EBC-9B7A-4204-A5F7-9842EB5FB4AE}">
      <dgm:prSet phldrT="[ტექსტი]"/>
      <dgm:spPr/>
      <dgm:t>
        <a:bodyPr/>
        <a:lstStyle/>
        <a:p>
          <a:r>
            <a:rPr lang="ka-GE" dirty="0" smtClean="0"/>
            <a:t>სენაკის რაიონული სასამართლო</a:t>
          </a:r>
          <a:endParaRPr lang="en-US" dirty="0"/>
        </a:p>
      </dgm:t>
    </dgm:pt>
    <dgm:pt modelId="{E0228BA8-3585-4E94-B6E9-D68D487EF38A}" type="parTrans" cxnId="{743973B6-25A6-466A-9BFF-01E811D689D5}">
      <dgm:prSet/>
      <dgm:spPr/>
      <dgm:t>
        <a:bodyPr/>
        <a:lstStyle/>
        <a:p>
          <a:endParaRPr lang="en-US"/>
        </a:p>
      </dgm:t>
    </dgm:pt>
    <dgm:pt modelId="{8A248D69-F104-4539-8014-F45CF970A101}" type="sibTrans" cxnId="{743973B6-25A6-466A-9BFF-01E811D689D5}">
      <dgm:prSet/>
      <dgm:spPr/>
      <dgm:t>
        <a:bodyPr/>
        <a:lstStyle/>
        <a:p>
          <a:endParaRPr lang="en-US"/>
        </a:p>
      </dgm:t>
    </dgm:pt>
    <dgm:pt modelId="{B63F008A-B6A1-45D2-93EA-80A5F9CFFFBB}">
      <dgm:prSet phldrT="[ტექსტი]"/>
      <dgm:spPr/>
      <dgm:t>
        <a:bodyPr/>
        <a:lstStyle/>
        <a:p>
          <a:r>
            <a:rPr lang="ka-GE" smtClean="0"/>
            <a:t>აბაშის მაგისტრატი სასამართლო</a:t>
          </a:r>
          <a:endParaRPr lang="en-US" dirty="0"/>
        </a:p>
      </dgm:t>
    </dgm:pt>
    <dgm:pt modelId="{E75B7518-CB26-4146-BFAE-5D7C8A47CF5A}" type="parTrans" cxnId="{FA1D8EAB-81C3-478A-8FA6-36D2B459C614}">
      <dgm:prSet/>
      <dgm:spPr/>
      <dgm:t>
        <a:bodyPr/>
        <a:lstStyle/>
        <a:p>
          <a:endParaRPr lang="en-US"/>
        </a:p>
      </dgm:t>
    </dgm:pt>
    <dgm:pt modelId="{86DB17E9-6A50-4493-9614-CE2C54E8D558}" type="sibTrans" cxnId="{FA1D8EAB-81C3-478A-8FA6-36D2B459C614}">
      <dgm:prSet/>
      <dgm:spPr/>
      <dgm:t>
        <a:bodyPr/>
        <a:lstStyle/>
        <a:p>
          <a:endParaRPr lang="en-US"/>
        </a:p>
      </dgm:t>
    </dgm:pt>
    <dgm:pt modelId="{7B45554F-098B-4E69-8CE2-F4B0C6DE9BFC}">
      <dgm:prSet phldrT="[ტექსტი]"/>
      <dgm:spPr/>
      <dgm:t>
        <a:bodyPr/>
        <a:lstStyle/>
        <a:p>
          <a:r>
            <a:rPr lang="ka-GE" smtClean="0"/>
            <a:t>მარტვილის მაგისტრატი სასამართლო</a:t>
          </a:r>
          <a:endParaRPr lang="en-US" dirty="0"/>
        </a:p>
      </dgm:t>
    </dgm:pt>
    <dgm:pt modelId="{54951EFA-9E04-47A7-846D-6353E91CA3F4}" type="parTrans" cxnId="{EEE5A059-CEFE-4D18-B8C9-95BD5E82BA94}">
      <dgm:prSet/>
      <dgm:spPr/>
      <dgm:t>
        <a:bodyPr/>
        <a:lstStyle/>
        <a:p>
          <a:endParaRPr lang="en-US"/>
        </a:p>
      </dgm:t>
    </dgm:pt>
    <dgm:pt modelId="{D299212D-DE38-456D-98BA-7CD5C707087C}" type="sibTrans" cxnId="{EEE5A059-CEFE-4D18-B8C9-95BD5E82BA94}">
      <dgm:prSet/>
      <dgm:spPr/>
      <dgm:t>
        <a:bodyPr/>
        <a:lstStyle/>
        <a:p>
          <a:endParaRPr lang="en-US"/>
        </a:p>
      </dgm:t>
    </dgm:pt>
    <dgm:pt modelId="{9E959B14-20FE-4BB3-8821-8AAA3C09F49D}" type="pres">
      <dgm:prSet presAssocID="{53A1C1D2-C7CE-4425-9A0C-DCD47F41CD46}" presName="linear" presStyleCnt="0">
        <dgm:presLayoutVars>
          <dgm:dir/>
          <dgm:animLvl val="lvl"/>
          <dgm:resizeHandles val="exact"/>
        </dgm:presLayoutVars>
      </dgm:prSet>
      <dgm:spPr/>
      <dgm:t>
        <a:bodyPr/>
        <a:lstStyle/>
        <a:p>
          <a:endParaRPr lang="en-US"/>
        </a:p>
      </dgm:t>
    </dgm:pt>
    <dgm:pt modelId="{D5BB1FAB-FFC0-4AEF-8D1B-2434B4040B13}" type="pres">
      <dgm:prSet presAssocID="{93CA9EBC-9B7A-4204-A5F7-9842EB5FB4AE}" presName="parentLin" presStyleCnt="0"/>
      <dgm:spPr/>
      <dgm:t>
        <a:bodyPr/>
        <a:lstStyle/>
        <a:p>
          <a:endParaRPr lang="en-US"/>
        </a:p>
      </dgm:t>
    </dgm:pt>
    <dgm:pt modelId="{69897F72-5A4A-4E72-BE17-2218F27BA142}" type="pres">
      <dgm:prSet presAssocID="{93CA9EBC-9B7A-4204-A5F7-9842EB5FB4AE}" presName="parentLeftMargin" presStyleLbl="node1" presStyleIdx="0" presStyleCnt="3"/>
      <dgm:spPr/>
      <dgm:t>
        <a:bodyPr/>
        <a:lstStyle/>
        <a:p>
          <a:endParaRPr lang="en-US"/>
        </a:p>
      </dgm:t>
    </dgm:pt>
    <dgm:pt modelId="{81587711-298D-4456-9877-9993681F343A}" type="pres">
      <dgm:prSet presAssocID="{93CA9EBC-9B7A-4204-A5F7-9842EB5FB4AE}" presName="parentText" presStyleLbl="node1" presStyleIdx="0" presStyleCnt="3">
        <dgm:presLayoutVars>
          <dgm:chMax val="0"/>
          <dgm:bulletEnabled val="1"/>
        </dgm:presLayoutVars>
      </dgm:prSet>
      <dgm:spPr/>
      <dgm:t>
        <a:bodyPr/>
        <a:lstStyle/>
        <a:p>
          <a:endParaRPr lang="en-US"/>
        </a:p>
      </dgm:t>
    </dgm:pt>
    <dgm:pt modelId="{BE4D89DD-5F21-46D0-ABE5-C795CB6A4760}" type="pres">
      <dgm:prSet presAssocID="{93CA9EBC-9B7A-4204-A5F7-9842EB5FB4AE}" presName="negativeSpace" presStyleCnt="0"/>
      <dgm:spPr/>
      <dgm:t>
        <a:bodyPr/>
        <a:lstStyle/>
        <a:p>
          <a:endParaRPr lang="en-US"/>
        </a:p>
      </dgm:t>
    </dgm:pt>
    <dgm:pt modelId="{B52EBCBF-8A2B-4800-8739-28D5E2BEE48C}" type="pres">
      <dgm:prSet presAssocID="{93CA9EBC-9B7A-4204-A5F7-9842EB5FB4AE}" presName="childText" presStyleLbl="conFgAcc1" presStyleIdx="0" presStyleCnt="3">
        <dgm:presLayoutVars>
          <dgm:bulletEnabled val="1"/>
        </dgm:presLayoutVars>
      </dgm:prSet>
      <dgm:spPr/>
      <dgm:t>
        <a:bodyPr/>
        <a:lstStyle/>
        <a:p>
          <a:endParaRPr lang="en-US"/>
        </a:p>
      </dgm:t>
    </dgm:pt>
    <dgm:pt modelId="{4E754089-8A2E-4171-BA6E-F6193E752C22}" type="pres">
      <dgm:prSet presAssocID="{8A248D69-F104-4539-8014-F45CF970A101}" presName="spaceBetweenRectangles" presStyleCnt="0"/>
      <dgm:spPr/>
      <dgm:t>
        <a:bodyPr/>
        <a:lstStyle/>
        <a:p>
          <a:endParaRPr lang="en-US"/>
        </a:p>
      </dgm:t>
    </dgm:pt>
    <dgm:pt modelId="{B5501CB7-46A8-424F-ABB3-15393A3AC99E}" type="pres">
      <dgm:prSet presAssocID="{B63F008A-B6A1-45D2-93EA-80A5F9CFFFBB}" presName="parentLin" presStyleCnt="0"/>
      <dgm:spPr/>
      <dgm:t>
        <a:bodyPr/>
        <a:lstStyle/>
        <a:p>
          <a:endParaRPr lang="en-US"/>
        </a:p>
      </dgm:t>
    </dgm:pt>
    <dgm:pt modelId="{2A8C124D-AD67-4BA1-9FE4-C4143AF22105}" type="pres">
      <dgm:prSet presAssocID="{B63F008A-B6A1-45D2-93EA-80A5F9CFFFBB}" presName="parentLeftMargin" presStyleLbl="node1" presStyleIdx="0" presStyleCnt="3"/>
      <dgm:spPr/>
      <dgm:t>
        <a:bodyPr/>
        <a:lstStyle/>
        <a:p>
          <a:endParaRPr lang="en-US"/>
        </a:p>
      </dgm:t>
    </dgm:pt>
    <dgm:pt modelId="{E81725F7-3FE2-4B19-A0F2-CD5276622D36}" type="pres">
      <dgm:prSet presAssocID="{B63F008A-B6A1-45D2-93EA-80A5F9CFFFBB}" presName="parentText" presStyleLbl="node1" presStyleIdx="1" presStyleCnt="3">
        <dgm:presLayoutVars>
          <dgm:chMax val="0"/>
          <dgm:bulletEnabled val="1"/>
        </dgm:presLayoutVars>
      </dgm:prSet>
      <dgm:spPr/>
      <dgm:t>
        <a:bodyPr/>
        <a:lstStyle/>
        <a:p>
          <a:endParaRPr lang="en-US"/>
        </a:p>
      </dgm:t>
    </dgm:pt>
    <dgm:pt modelId="{FEB7D8F3-84BF-4B11-8980-C6E0C85AE6A7}" type="pres">
      <dgm:prSet presAssocID="{B63F008A-B6A1-45D2-93EA-80A5F9CFFFBB}" presName="negativeSpace" presStyleCnt="0"/>
      <dgm:spPr/>
      <dgm:t>
        <a:bodyPr/>
        <a:lstStyle/>
        <a:p>
          <a:endParaRPr lang="en-US"/>
        </a:p>
      </dgm:t>
    </dgm:pt>
    <dgm:pt modelId="{873A621A-65BD-4232-ABDB-ADA72CABD1EE}" type="pres">
      <dgm:prSet presAssocID="{B63F008A-B6A1-45D2-93EA-80A5F9CFFFBB}" presName="childText" presStyleLbl="conFgAcc1" presStyleIdx="1" presStyleCnt="3">
        <dgm:presLayoutVars>
          <dgm:bulletEnabled val="1"/>
        </dgm:presLayoutVars>
      </dgm:prSet>
      <dgm:spPr/>
      <dgm:t>
        <a:bodyPr/>
        <a:lstStyle/>
        <a:p>
          <a:endParaRPr lang="en-US"/>
        </a:p>
      </dgm:t>
    </dgm:pt>
    <dgm:pt modelId="{3DAAAD11-762F-488F-8B9E-7E0D44348AA9}" type="pres">
      <dgm:prSet presAssocID="{86DB17E9-6A50-4493-9614-CE2C54E8D558}" presName="spaceBetweenRectangles" presStyleCnt="0"/>
      <dgm:spPr/>
      <dgm:t>
        <a:bodyPr/>
        <a:lstStyle/>
        <a:p>
          <a:endParaRPr lang="en-US"/>
        </a:p>
      </dgm:t>
    </dgm:pt>
    <dgm:pt modelId="{F3BEFA16-FA7A-47DB-A72B-193D7A2E0389}" type="pres">
      <dgm:prSet presAssocID="{7B45554F-098B-4E69-8CE2-F4B0C6DE9BFC}" presName="parentLin" presStyleCnt="0"/>
      <dgm:spPr/>
      <dgm:t>
        <a:bodyPr/>
        <a:lstStyle/>
        <a:p>
          <a:endParaRPr lang="en-US"/>
        </a:p>
      </dgm:t>
    </dgm:pt>
    <dgm:pt modelId="{8F9483B5-3078-452C-8B36-8D5A3BC3E159}" type="pres">
      <dgm:prSet presAssocID="{7B45554F-098B-4E69-8CE2-F4B0C6DE9BFC}" presName="parentLeftMargin" presStyleLbl="node1" presStyleIdx="1" presStyleCnt="3"/>
      <dgm:spPr/>
      <dgm:t>
        <a:bodyPr/>
        <a:lstStyle/>
        <a:p>
          <a:endParaRPr lang="en-US"/>
        </a:p>
      </dgm:t>
    </dgm:pt>
    <dgm:pt modelId="{986E3D7E-711C-4436-A74C-7FC9784141F7}" type="pres">
      <dgm:prSet presAssocID="{7B45554F-098B-4E69-8CE2-F4B0C6DE9BFC}" presName="parentText" presStyleLbl="node1" presStyleIdx="2" presStyleCnt="3">
        <dgm:presLayoutVars>
          <dgm:chMax val="0"/>
          <dgm:bulletEnabled val="1"/>
        </dgm:presLayoutVars>
      </dgm:prSet>
      <dgm:spPr/>
      <dgm:t>
        <a:bodyPr/>
        <a:lstStyle/>
        <a:p>
          <a:endParaRPr lang="en-US"/>
        </a:p>
      </dgm:t>
    </dgm:pt>
    <dgm:pt modelId="{AD8520B1-6054-48DA-A738-5F1F34424FBE}" type="pres">
      <dgm:prSet presAssocID="{7B45554F-098B-4E69-8CE2-F4B0C6DE9BFC}" presName="negativeSpace" presStyleCnt="0"/>
      <dgm:spPr/>
      <dgm:t>
        <a:bodyPr/>
        <a:lstStyle/>
        <a:p>
          <a:endParaRPr lang="en-US"/>
        </a:p>
      </dgm:t>
    </dgm:pt>
    <dgm:pt modelId="{40C18387-38A5-4851-B6F4-96BC90C0271D}" type="pres">
      <dgm:prSet presAssocID="{7B45554F-098B-4E69-8CE2-F4B0C6DE9BFC}" presName="childText" presStyleLbl="conFgAcc1" presStyleIdx="2" presStyleCnt="3">
        <dgm:presLayoutVars>
          <dgm:bulletEnabled val="1"/>
        </dgm:presLayoutVars>
      </dgm:prSet>
      <dgm:spPr/>
      <dgm:t>
        <a:bodyPr/>
        <a:lstStyle/>
        <a:p>
          <a:endParaRPr lang="en-US"/>
        </a:p>
      </dgm:t>
    </dgm:pt>
  </dgm:ptLst>
  <dgm:cxnLst>
    <dgm:cxn modelId="{7A1D927F-9EA9-4FF1-A0BC-E183B56471CD}" type="presOf" srcId="{B63F008A-B6A1-45D2-93EA-80A5F9CFFFBB}" destId="{2A8C124D-AD67-4BA1-9FE4-C4143AF22105}" srcOrd="0" destOrd="0" presId="urn:microsoft.com/office/officeart/2005/8/layout/list1"/>
    <dgm:cxn modelId="{15BC2134-979B-4BF0-BC2F-848E2265A3F4}" type="presOf" srcId="{53A1C1D2-C7CE-4425-9A0C-DCD47F41CD46}" destId="{9E959B14-20FE-4BB3-8821-8AAA3C09F49D}" srcOrd="0" destOrd="0" presId="urn:microsoft.com/office/officeart/2005/8/layout/list1"/>
    <dgm:cxn modelId="{FA1D8EAB-81C3-478A-8FA6-36D2B459C614}" srcId="{53A1C1D2-C7CE-4425-9A0C-DCD47F41CD46}" destId="{B63F008A-B6A1-45D2-93EA-80A5F9CFFFBB}" srcOrd="1" destOrd="0" parTransId="{E75B7518-CB26-4146-BFAE-5D7C8A47CF5A}" sibTransId="{86DB17E9-6A50-4493-9614-CE2C54E8D558}"/>
    <dgm:cxn modelId="{CE6BDEC5-4D36-4976-A420-2FCF611BA326}" type="presOf" srcId="{B63F008A-B6A1-45D2-93EA-80A5F9CFFFBB}" destId="{E81725F7-3FE2-4B19-A0F2-CD5276622D36}" srcOrd="1" destOrd="0" presId="urn:microsoft.com/office/officeart/2005/8/layout/list1"/>
    <dgm:cxn modelId="{FD258711-D250-4F20-8FDC-CF45AECEA4B6}" type="presOf" srcId="{93CA9EBC-9B7A-4204-A5F7-9842EB5FB4AE}" destId="{81587711-298D-4456-9877-9993681F343A}" srcOrd="1" destOrd="0" presId="urn:microsoft.com/office/officeart/2005/8/layout/list1"/>
    <dgm:cxn modelId="{A494B0B6-67B0-4EDC-928F-5446CD400E2B}" type="presOf" srcId="{93CA9EBC-9B7A-4204-A5F7-9842EB5FB4AE}" destId="{69897F72-5A4A-4E72-BE17-2218F27BA142}" srcOrd="0" destOrd="0" presId="urn:microsoft.com/office/officeart/2005/8/layout/list1"/>
    <dgm:cxn modelId="{79B6C962-FF2C-4E02-AA79-A6620A941FF8}" type="presOf" srcId="{7B45554F-098B-4E69-8CE2-F4B0C6DE9BFC}" destId="{8F9483B5-3078-452C-8B36-8D5A3BC3E159}" srcOrd="0" destOrd="0" presId="urn:microsoft.com/office/officeart/2005/8/layout/list1"/>
    <dgm:cxn modelId="{FAACBFF3-E1F4-4FA4-86BE-3FC3EABAF2C5}" type="presOf" srcId="{7B45554F-098B-4E69-8CE2-F4B0C6DE9BFC}" destId="{986E3D7E-711C-4436-A74C-7FC9784141F7}" srcOrd="1" destOrd="0" presId="urn:microsoft.com/office/officeart/2005/8/layout/list1"/>
    <dgm:cxn modelId="{EEE5A059-CEFE-4D18-B8C9-95BD5E82BA94}" srcId="{53A1C1D2-C7CE-4425-9A0C-DCD47F41CD46}" destId="{7B45554F-098B-4E69-8CE2-F4B0C6DE9BFC}" srcOrd="2" destOrd="0" parTransId="{54951EFA-9E04-47A7-846D-6353E91CA3F4}" sibTransId="{D299212D-DE38-456D-98BA-7CD5C707087C}"/>
    <dgm:cxn modelId="{743973B6-25A6-466A-9BFF-01E811D689D5}" srcId="{53A1C1D2-C7CE-4425-9A0C-DCD47F41CD46}" destId="{93CA9EBC-9B7A-4204-A5F7-9842EB5FB4AE}" srcOrd="0" destOrd="0" parTransId="{E0228BA8-3585-4E94-B6E9-D68D487EF38A}" sibTransId="{8A248D69-F104-4539-8014-F45CF970A101}"/>
    <dgm:cxn modelId="{93F81BB9-7FA5-4D0D-A0CB-704291FDE41F}" type="presParOf" srcId="{9E959B14-20FE-4BB3-8821-8AAA3C09F49D}" destId="{D5BB1FAB-FFC0-4AEF-8D1B-2434B4040B13}" srcOrd="0" destOrd="0" presId="urn:microsoft.com/office/officeart/2005/8/layout/list1"/>
    <dgm:cxn modelId="{B7411A2A-4569-4129-9C8E-DEEF6FBB462F}" type="presParOf" srcId="{D5BB1FAB-FFC0-4AEF-8D1B-2434B4040B13}" destId="{69897F72-5A4A-4E72-BE17-2218F27BA142}" srcOrd="0" destOrd="0" presId="urn:microsoft.com/office/officeart/2005/8/layout/list1"/>
    <dgm:cxn modelId="{9BB97D88-5B24-4C1C-8964-0B35271EDA7A}" type="presParOf" srcId="{D5BB1FAB-FFC0-4AEF-8D1B-2434B4040B13}" destId="{81587711-298D-4456-9877-9993681F343A}" srcOrd="1" destOrd="0" presId="urn:microsoft.com/office/officeart/2005/8/layout/list1"/>
    <dgm:cxn modelId="{A0146F7C-EFA0-4870-8F30-46941AC3B1D2}" type="presParOf" srcId="{9E959B14-20FE-4BB3-8821-8AAA3C09F49D}" destId="{BE4D89DD-5F21-46D0-ABE5-C795CB6A4760}" srcOrd="1" destOrd="0" presId="urn:microsoft.com/office/officeart/2005/8/layout/list1"/>
    <dgm:cxn modelId="{A6A31AC9-4DE6-4DA2-9147-FF80FCF84403}" type="presParOf" srcId="{9E959B14-20FE-4BB3-8821-8AAA3C09F49D}" destId="{B52EBCBF-8A2B-4800-8739-28D5E2BEE48C}" srcOrd="2" destOrd="0" presId="urn:microsoft.com/office/officeart/2005/8/layout/list1"/>
    <dgm:cxn modelId="{293BE0D1-C2D5-4EC9-BCAC-B20422E82916}" type="presParOf" srcId="{9E959B14-20FE-4BB3-8821-8AAA3C09F49D}" destId="{4E754089-8A2E-4171-BA6E-F6193E752C22}" srcOrd="3" destOrd="0" presId="urn:microsoft.com/office/officeart/2005/8/layout/list1"/>
    <dgm:cxn modelId="{5724031D-7486-4206-B029-84269F011DB5}" type="presParOf" srcId="{9E959B14-20FE-4BB3-8821-8AAA3C09F49D}" destId="{B5501CB7-46A8-424F-ABB3-15393A3AC99E}" srcOrd="4" destOrd="0" presId="urn:microsoft.com/office/officeart/2005/8/layout/list1"/>
    <dgm:cxn modelId="{274069ED-3A96-41C7-820C-B97EFC25308F}" type="presParOf" srcId="{B5501CB7-46A8-424F-ABB3-15393A3AC99E}" destId="{2A8C124D-AD67-4BA1-9FE4-C4143AF22105}" srcOrd="0" destOrd="0" presId="urn:microsoft.com/office/officeart/2005/8/layout/list1"/>
    <dgm:cxn modelId="{11EF369C-E4CB-4269-935C-28CC7483961D}" type="presParOf" srcId="{B5501CB7-46A8-424F-ABB3-15393A3AC99E}" destId="{E81725F7-3FE2-4B19-A0F2-CD5276622D36}" srcOrd="1" destOrd="0" presId="urn:microsoft.com/office/officeart/2005/8/layout/list1"/>
    <dgm:cxn modelId="{320086FC-2ADB-4930-8466-15D23B5A788A}" type="presParOf" srcId="{9E959B14-20FE-4BB3-8821-8AAA3C09F49D}" destId="{FEB7D8F3-84BF-4B11-8980-C6E0C85AE6A7}" srcOrd="5" destOrd="0" presId="urn:microsoft.com/office/officeart/2005/8/layout/list1"/>
    <dgm:cxn modelId="{DC4A66AF-320A-40D9-87BF-C30EB6C7D0DD}" type="presParOf" srcId="{9E959B14-20FE-4BB3-8821-8AAA3C09F49D}" destId="{873A621A-65BD-4232-ABDB-ADA72CABD1EE}" srcOrd="6" destOrd="0" presId="urn:microsoft.com/office/officeart/2005/8/layout/list1"/>
    <dgm:cxn modelId="{262784F5-22E2-490D-9055-82B2614A72A6}" type="presParOf" srcId="{9E959B14-20FE-4BB3-8821-8AAA3C09F49D}" destId="{3DAAAD11-762F-488F-8B9E-7E0D44348AA9}" srcOrd="7" destOrd="0" presId="urn:microsoft.com/office/officeart/2005/8/layout/list1"/>
    <dgm:cxn modelId="{FED23E33-2630-4A07-9D50-EA03F92490CB}" type="presParOf" srcId="{9E959B14-20FE-4BB3-8821-8AAA3C09F49D}" destId="{F3BEFA16-FA7A-47DB-A72B-193D7A2E0389}" srcOrd="8" destOrd="0" presId="urn:microsoft.com/office/officeart/2005/8/layout/list1"/>
    <dgm:cxn modelId="{CD8B5D6A-B74A-4D41-8A1F-6D4D81B32CD6}" type="presParOf" srcId="{F3BEFA16-FA7A-47DB-A72B-193D7A2E0389}" destId="{8F9483B5-3078-452C-8B36-8D5A3BC3E159}" srcOrd="0" destOrd="0" presId="urn:microsoft.com/office/officeart/2005/8/layout/list1"/>
    <dgm:cxn modelId="{ECBF3CBE-325D-410B-802A-F8B620E1E174}" type="presParOf" srcId="{F3BEFA16-FA7A-47DB-A72B-193D7A2E0389}" destId="{986E3D7E-711C-4436-A74C-7FC9784141F7}" srcOrd="1" destOrd="0" presId="urn:microsoft.com/office/officeart/2005/8/layout/list1"/>
    <dgm:cxn modelId="{0E022F04-65E6-483F-B8DF-DED7AF8E8C6D}" type="presParOf" srcId="{9E959B14-20FE-4BB3-8821-8AAA3C09F49D}" destId="{AD8520B1-6054-48DA-A738-5F1F34424FBE}" srcOrd="9" destOrd="0" presId="urn:microsoft.com/office/officeart/2005/8/layout/list1"/>
    <dgm:cxn modelId="{21082481-5928-4A4F-8DF5-AF20A439DBF8}" type="presParOf" srcId="{9E959B14-20FE-4BB3-8821-8AAA3C09F49D}" destId="{40C18387-38A5-4851-B6F4-96BC90C0271D}"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A849B6-0677-4B0F-AE5C-B24D5813A4E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F6744253-18A2-4F88-93C4-605716EB4884}">
      <dgm:prSet phldrT="[ტექსტი]"/>
      <dgm:spPr/>
      <dgm:t>
        <a:bodyPr/>
        <a:lstStyle/>
        <a:p>
          <a:r>
            <a:rPr lang="ka-GE" dirty="0" smtClean="0"/>
            <a:t>სამართლებრივი იძულებითი ღონისძიებები</a:t>
          </a:r>
          <a:endParaRPr lang="en-US" dirty="0"/>
        </a:p>
      </dgm:t>
    </dgm:pt>
    <dgm:pt modelId="{ECCA4B41-4A16-4441-A553-431C34939D2F}" type="parTrans" cxnId="{67897BC5-1461-41DF-816F-E784E4A6C551}">
      <dgm:prSet/>
      <dgm:spPr/>
      <dgm:t>
        <a:bodyPr/>
        <a:lstStyle/>
        <a:p>
          <a:endParaRPr lang="en-US"/>
        </a:p>
      </dgm:t>
    </dgm:pt>
    <dgm:pt modelId="{A5889464-FC77-40D0-9027-67E16BB984A8}" type="sibTrans" cxnId="{67897BC5-1461-41DF-816F-E784E4A6C551}">
      <dgm:prSet/>
      <dgm:spPr/>
      <dgm:t>
        <a:bodyPr/>
        <a:lstStyle/>
        <a:p>
          <a:endParaRPr lang="en-US"/>
        </a:p>
      </dgm:t>
    </dgm:pt>
    <dgm:pt modelId="{87CFE3C3-8FDC-4BED-BCB9-B1F6E35F232D}">
      <dgm:prSet phldrT="[ტექსტი]"/>
      <dgm:spPr/>
      <dgm:t>
        <a:bodyPr/>
        <a:lstStyle/>
        <a:p>
          <a:r>
            <a:rPr lang="ka-GE" dirty="0" smtClean="0"/>
            <a:t>დაკავება შემოვიდა - 1; დაკმაყოფილდა - 1;</a:t>
          </a:r>
          <a:endParaRPr lang="en-US" dirty="0"/>
        </a:p>
      </dgm:t>
    </dgm:pt>
    <dgm:pt modelId="{610EFB1A-3C0C-4FA0-9DFB-EF205C56A6A2}" type="parTrans" cxnId="{3853194B-A0A2-4284-BEB4-568AE0730F2B}">
      <dgm:prSet/>
      <dgm:spPr/>
      <dgm:t>
        <a:bodyPr/>
        <a:lstStyle/>
        <a:p>
          <a:endParaRPr lang="en-US"/>
        </a:p>
      </dgm:t>
    </dgm:pt>
    <dgm:pt modelId="{58A27312-F55A-45C7-BCEF-084505ACE0C1}" type="sibTrans" cxnId="{3853194B-A0A2-4284-BEB4-568AE0730F2B}">
      <dgm:prSet/>
      <dgm:spPr/>
      <dgm:t>
        <a:bodyPr/>
        <a:lstStyle/>
        <a:p>
          <a:endParaRPr lang="en-US"/>
        </a:p>
      </dgm:t>
    </dgm:pt>
    <dgm:pt modelId="{48D44524-80F6-4205-BC03-23BBCE9E0A00}">
      <dgm:prSet phldrT="[ტექსტი]"/>
      <dgm:spPr/>
      <dgm:t>
        <a:bodyPr/>
        <a:lstStyle/>
        <a:p>
          <a:endParaRPr lang="en-US" dirty="0"/>
        </a:p>
      </dgm:t>
    </dgm:pt>
    <dgm:pt modelId="{F09E2D2F-E08D-4BF3-BF68-06E2502B1E93}" type="parTrans" cxnId="{6D902BFC-777F-4072-AF19-F94175C6B19A}">
      <dgm:prSet/>
      <dgm:spPr/>
      <dgm:t>
        <a:bodyPr/>
        <a:lstStyle/>
        <a:p>
          <a:endParaRPr lang="en-US"/>
        </a:p>
      </dgm:t>
    </dgm:pt>
    <dgm:pt modelId="{09DB3384-0D59-4BD9-9A20-CF00C3CC3E2B}" type="sibTrans" cxnId="{6D902BFC-777F-4072-AF19-F94175C6B19A}">
      <dgm:prSet/>
      <dgm:spPr/>
      <dgm:t>
        <a:bodyPr/>
        <a:lstStyle/>
        <a:p>
          <a:endParaRPr lang="en-US"/>
        </a:p>
      </dgm:t>
    </dgm:pt>
    <dgm:pt modelId="{C5F1929C-FD5D-41D5-BC0A-B33D8CDB70B6}">
      <dgm:prSet phldrT="[ტექსტი]" phldr="1"/>
      <dgm:spPr/>
      <dgm:t>
        <a:bodyPr/>
        <a:lstStyle/>
        <a:p>
          <a:endParaRPr lang="en-US" dirty="0"/>
        </a:p>
      </dgm:t>
    </dgm:pt>
    <dgm:pt modelId="{F1E462C6-A0C0-4690-81A2-5DE3566EEE06}" type="parTrans" cxnId="{8F3DFAC3-F288-4AC0-B7AE-F2F1733C8C5C}">
      <dgm:prSet/>
      <dgm:spPr/>
      <dgm:t>
        <a:bodyPr/>
        <a:lstStyle/>
        <a:p>
          <a:endParaRPr lang="en-US"/>
        </a:p>
      </dgm:t>
    </dgm:pt>
    <dgm:pt modelId="{B6897E00-60FE-4028-BC56-017964187322}" type="sibTrans" cxnId="{8F3DFAC3-F288-4AC0-B7AE-F2F1733C8C5C}">
      <dgm:prSet/>
      <dgm:spPr/>
      <dgm:t>
        <a:bodyPr/>
        <a:lstStyle/>
        <a:p>
          <a:endParaRPr lang="en-US"/>
        </a:p>
      </dgm:t>
    </dgm:pt>
    <dgm:pt modelId="{2309E78A-D75E-4E42-B909-DE51BE86AC90}">
      <dgm:prSet phldrT="[ტექსტი]"/>
      <dgm:spPr/>
      <dgm:t>
        <a:bodyPr/>
        <a:lstStyle/>
        <a:p>
          <a:endParaRPr lang="en-US" dirty="0"/>
        </a:p>
      </dgm:t>
    </dgm:pt>
    <dgm:pt modelId="{4D1124EA-F175-4A41-A8AB-EA3A7EAB5DF1}" type="parTrans" cxnId="{63C222F6-914B-4405-8977-626ACB9D122D}">
      <dgm:prSet/>
      <dgm:spPr/>
      <dgm:t>
        <a:bodyPr/>
        <a:lstStyle/>
        <a:p>
          <a:endParaRPr lang="en-US"/>
        </a:p>
      </dgm:t>
    </dgm:pt>
    <dgm:pt modelId="{712EB738-389B-47A5-85AB-06C860F7EEE7}" type="sibTrans" cxnId="{63C222F6-914B-4405-8977-626ACB9D122D}">
      <dgm:prSet/>
      <dgm:spPr/>
      <dgm:t>
        <a:bodyPr/>
        <a:lstStyle/>
        <a:p>
          <a:endParaRPr lang="en-US"/>
        </a:p>
      </dgm:t>
    </dgm:pt>
    <dgm:pt modelId="{16105EE8-80A9-492E-8ADB-57E83A38B08E}">
      <dgm:prSet phldrT="[ტექსტი]" phldr="1"/>
      <dgm:spPr/>
      <dgm:t>
        <a:bodyPr/>
        <a:lstStyle/>
        <a:p>
          <a:endParaRPr lang="en-US" dirty="0"/>
        </a:p>
      </dgm:t>
    </dgm:pt>
    <dgm:pt modelId="{5E4AC63D-D93B-4C2C-ABA5-195D13510D82}" type="parTrans" cxnId="{933355F6-F2FD-42F7-AFD6-F9FB2FC6870F}">
      <dgm:prSet/>
      <dgm:spPr/>
      <dgm:t>
        <a:bodyPr/>
        <a:lstStyle/>
        <a:p>
          <a:endParaRPr lang="en-US"/>
        </a:p>
      </dgm:t>
    </dgm:pt>
    <dgm:pt modelId="{DB42134D-58A2-4D18-A87D-27CCC63DDF37}" type="sibTrans" cxnId="{933355F6-F2FD-42F7-AFD6-F9FB2FC6870F}">
      <dgm:prSet/>
      <dgm:spPr/>
      <dgm:t>
        <a:bodyPr/>
        <a:lstStyle/>
        <a:p>
          <a:endParaRPr lang="en-US"/>
        </a:p>
      </dgm:t>
    </dgm:pt>
    <dgm:pt modelId="{38527A7D-708F-4C85-A871-C30905E1ABFD}">
      <dgm:prSet phldrT="[ტექსტი]"/>
      <dgm:spPr/>
      <dgm:t>
        <a:bodyPr/>
        <a:lstStyle/>
        <a:p>
          <a:r>
            <a:rPr lang="ka-GE" dirty="0" smtClean="0"/>
            <a:t>ქონებაზე ყადაღის დადება: შემოვიდა  - 6;  დაკმაყოფილდა - 6; </a:t>
          </a:r>
          <a:endParaRPr lang="en-US" dirty="0"/>
        </a:p>
      </dgm:t>
    </dgm:pt>
    <dgm:pt modelId="{235161CA-DEDC-4643-A028-486A1ED3990F}" type="parTrans" cxnId="{83DE3A9E-5967-4529-9180-7EFCEFC484E9}">
      <dgm:prSet/>
      <dgm:spPr/>
      <dgm:t>
        <a:bodyPr/>
        <a:lstStyle/>
        <a:p>
          <a:endParaRPr lang="en-US"/>
        </a:p>
      </dgm:t>
    </dgm:pt>
    <dgm:pt modelId="{FAAD562A-9088-4156-83D4-191CA2265E2D}" type="sibTrans" cxnId="{83DE3A9E-5967-4529-9180-7EFCEFC484E9}">
      <dgm:prSet/>
      <dgm:spPr/>
      <dgm:t>
        <a:bodyPr/>
        <a:lstStyle/>
        <a:p>
          <a:endParaRPr lang="en-US"/>
        </a:p>
      </dgm:t>
    </dgm:pt>
    <dgm:pt modelId="{041758E2-164D-4EBE-BF9B-76556CBC6781}">
      <dgm:prSet phldrT="[ტექსტი]"/>
      <dgm:spPr/>
      <dgm:t>
        <a:bodyPr/>
        <a:lstStyle/>
        <a:p>
          <a:endParaRPr lang="en-US" dirty="0"/>
        </a:p>
      </dgm:t>
    </dgm:pt>
    <dgm:pt modelId="{FFB4CE64-3E52-4C14-A137-98DF994CCD63}" type="parTrans" cxnId="{FFB28BD4-68C6-4048-8A90-F060CC093DB1}">
      <dgm:prSet/>
      <dgm:spPr/>
      <dgm:t>
        <a:bodyPr/>
        <a:lstStyle/>
        <a:p>
          <a:endParaRPr lang="en-US"/>
        </a:p>
      </dgm:t>
    </dgm:pt>
    <dgm:pt modelId="{E033FDE5-B4D4-4E99-903B-B10BAD3B8A1C}" type="sibTrans" cxnId="{FFB28BD4-68C6-4048-8A90-F060CC093DB1}">
      <dgm:prSet/>
      <dgm:spPr/>
      <dgm:t>
        <a:bodyPr/>
        <a:lstStyle/>
        <a:p>
          <a:endParaRPr lang="en-US"/>
        </a:p>
      </dgm:t>
    </dgm:pt>
    <dgm:pt modelId="{8164B4B6-F7BB-4AD9-8F91-F3C95C456F6A}" type="pres">
      <dgm:prSet presAssocID="{09A849B6-0677-4B0F-AE5C-B24D5813A4E7}" presName="Name0" presStyleCnt="0">
        <dgm:presLayoutVars>
          <dgm:chMax val="1"/>
          <dgm:dir/>
          <dgm:animLvl val="ctr"/>
          <dgm:resizeHandles val="exact"/>
        </dgm:presLayoutVars>
      </dgm:prSet>
      <dgm:spPr/>
      <dgm:t>
        <a:bodyPr/>
        <a:lstStyle/>
        <a:p>
          <a:endParaRPr lang="en-US"/>
        </a:p>
      </dgm:t>
    </dgm:pt>
    <dgm:pt modelId="{ED96CFFE-9C19-499A-8CB5-EE14C6F1D92F}" type="pres">
      <dgm:prSet presAssocID="{F6744253-18A2-4F88-93C4-605716EB4884}" presName="centerShape" presStyleLbl="node0" presStyleIdx="0" presStyleCnt="1"/>
      <dgm:spPr/>
      <dgm:t>
        <a:bodyPr/>
        <a:lstStyle/>
        <a:p>
          <a:endParaRPr lang="en-US"/>
        </a:p>
      </dgm:t>
    </dgm:pt>
    <dgm:pt modelId="{C1E9A951-77EA-4CBE-8CB8-DD923116E451}" type="pres">
      <dgm:prSet presAssocID="{87CFE3C3-8FDC-4BED-BCB9-B1F6E35F232D}" presName="node" presStyleLbl="node1" presStyleIdx="0" presStyleCnt="2">
        <dgm:presLayoutVars>
          <dgm:bulletEnabled val="1"/>
        </dgm:presLayoutVars>
      </dgm:prSet>
      <dgm:spPr/>
      <dgm:t>
        <a:bodyPr/>
        <a:lstStyle/>
        <a:p>
          <a:endParaRPr lang="en-US"/>
        </a:p>
      </dgm:t>
    </dgm:pt>
    <dgm:pt modelId="{120E273B-952A-4711-8246-84B8FF172511}" type="pres">
      <dgm:prSet presAssocID="{87CFE3C3-8FDC-4BED-BCB9-B1F6E35F232D}" presName="dummy" presStyleCnt="0"/>
      <dgm:spPr/>
    </dgm:pt>
    <dgm:pt modelId="{6A011684-24C5-4B90-852A-5D1219476865}" type="pres">
      <dgm:prSet presAssocID="{58A27312-F55A-45C7-BCEF-084505ACE0C1}" presName="sibTrans" presStyleLbl="sibTrans2D1" presStyleIdx="0" presStyleCnt="2"/>
      <dgm:spPr/>
      <dgm:t>
        <a:bodyPr/>
        <a:lstStyle/>
        <a:p>
          <a:endParaRPr lang="en-US"/>
        </a:p>
      </dgm:t>
    </dgm:pt>
    <dgm:pt modelId="{EDCABFAA-51A8-49DF-B5A1-AB388E10BB45}" type="pres">
      <dgm:prSet presAssocID="{38527A7D-708F-4C85-A871-C30905E1ABFD}" presName="node" presStyleLbl="node1" presStyleIdx="1" presStyleCnt="2">
        <dgm:presLayoutVars>
          <dgm:bulletEnabled val="1"/>
        </dgm:presLayoutVars>
      </dgm:prSet>
      <dgm:spPr/>
      <dgm:t>
        <a:bodyPr/>
        <a:lstStyle/>
        <a:p>
          <a:endParaRPr lang="en-US"/>
        </a:p>
      </dgm:t>
    </dgm:pt>
    <dgm:pt modelId="{7A842E74-FBD7-4546-9ECF-53897D5BFEDD}" type="pres">
      <dgm:prSet presAssocID="{38527A7D-708F-4C85-A871-C30905E1ABFD}" presName="dummy" presStyleCnt="0"/>
      <dgm:spPr/>
    </dgm:pt>
    <dgm:pt modelId="{9BE5F27D-0A91-40B1-8D18-FD8207920868}" type="pres">
      <dgm:prSet presAssocID="{FAAD562A-9088-4156-83D4-191CA2265E2D}" presName="sibTrans" presStyleLbl="sibTrans2D1" presStyleIdx="1" presStyleCnt="2"/>
      <dgm:spPr/>
      <dgm:t>
        <a:bodyPr/>
        <a:lstStyle/>
        <a:p>
          <a:endParaRPr lang="en-US"/>
        </a:p>
      </dgm:t>
    </dgm:pt>
  </dgm:ptLst>
  <dgm:cxnLst>
    <dgm:cxn modelId="{83DE3A9E-5967-4529-9180-7EFCEFC484E9}" srcId="{F6744253-18A2-4F88-93C4-605716EB4884}" destId="{38527A7D-708F-4C85-A871-C30905E1ABFD}" srcOrd="1" destOrd="0" parTransId="{235161CA-DEDC-4643-A028-486A1ED3990F}" sibTransId="{FAAD562A-9088-4156-83D4-191CA2265E2D}"/>
    <dgm:cxn modelId="{67897BC5-1461-41DF-816F-E784E4A6C551}" srcId="{09A849B6-0677-4B0F-AE5C-B24D5813A4E7}" destId="{F6744253-18A2-4F88-93C4-605716EB4884}" srcOrd="0" destOrd="0" parTransId="{ECCA4B41-4A16-4441-A553-431C34939D2F}" sibTransId="{A5889464-FC77-40D0-9027-67E16BB984A8}"/>
    <dgm:cxn modelId="{63C222F6-914B-4405-8977-626ACB9D122D}" srcId="{09A849B6-0677-4B0F-AE5C-B24D5813A4E7}" destId="{2309E78A-D75E-4E42-B909-DE51BE86AC90}" srcOrd="3" destOrd="0" parTransId="{4D1124EA-F175-4A41-A8AB-EA3A7EAB5DF1}" sibTransId="{712EB738-389B-47A5-85AB-06C860F7EEE7}"/>
    <dgm:cxn modelId="{933355F6-F2FD-42F7-AFD6-F9FB2FC6870F}" srcId="{2309E78A-D75E-4E42-B909-DE51BE86AC90}" destId="{16105EE8-80A9-492E-8ADB-57E83A38B08E}" srcOrd="0" destOrd="0" parTransId="{5E4AC63D-D93B-4C2C-ABA5-195D13510D82}" sibTransId="{DB42134D-58A2-4D18-A87D-27CCC63DDF37}"/>
    <dgm:cxn modelId="{FFB28BD4-68C6-4048-8A90-F060CC093DB1}" srcId="{09A849B6-0677-4B0F-AE5C-B24D5813A4E7}" destId="{041758E2-164D-4EBE-BF9B-76556CBC6781}" srcOrd="1" destOrd="0" parTransId="{FFB4CE64-3E52-4C14-A137-98DF994CCD63}" sibTransId="{E033FDE5-B4D4-4E99-903B-B10BAD3B8A1C}"/>
    <dgm:cxn modelId="{3D740D13-4C3C-4CD4-96A9-0526795D9FB5}" type="presOf" srcId="{38527A7D-708F-4C85-A871-C30905E1ABFD}" destId="{EDCABFAA-51A8-49DF-B5A1-AB388E10BB45}" srcOrd="0" destOrd="0" presId="urn:microsoft.com/office/officeart/2005/8/layout/radial6"/>
    <dgm:cxn modelId="{B515F24B-C01E-4426-9EC9-198ED98371E8}" type="presOf" srcId="{FAAD562A-9088-4156-83D4-191CA2265E2D}" destId="{9BE5F27D-0A91-40B1-8D18-FD8207920868}" srcOrd="0" destOrd="0" presId="urn:microsoft.com/office/officeart/2005/8/layout/radial6"/>
    <dgm:cxn modelId="{BCAB8B87-EF07-455F-92CF-92C43F843F9E}" type="presOf" srcId="{87CFE3C3-8FDC-4BED-BCB9-B1F6E35F232D}" destId="{C1E9A951-77EA-4CBE-8CB8-DD923116E451}" srcOrd="0" destOrd="0" presId="urn:microsoft.com/office/officeart/2005/8/layout/radial6"/>
    <dgm:cxn modelId="{E5442D91-836D-4990-8860-50DCA030F021}" type="presOf" srcId="{F6744253-18A2-4F88-93C4-605716EB4884}" destId="{ED96CFFE-9C19-499A-8CB5-EE14C6F1D92F}" srcOrd="0" destOrd="0" presId="urn:microsoft.com/office/officeart/2005/8/layout/radial6"/>
    <dgm:cxn modelId="{4D8B83E3-8DAD-4740-B2E8-87FADFDC9737}" type="presOf" srcId="{58A27312-F55A-45C7-BCEF-084505ACE0C1}" destId="{6A011684-24C5-4B90-852A-5D1219476865}" srcOrd="0" destOrd="0" presId="urn:microsoft.com/office/officeart/2005/8/layout/radial6"/>
    <dgm:cxn modelId="{3853194B-A0A2-4284-BEB4-568AE0730F2B}" srcId="{F6744253-18A2-4F88-93C4-605716EB4884}" destId="{87CFE3C3-8FDC-4BED-BCB9-B1F6E35F232D}" srcOrd="0" destOrd="0" parTransId="{610EFB1A-3C0C-4FA0-9DFB-EF205C56A6A2}" sibTransId="{58A27312-F55A-45C7-BCEF-084505ACE0C1}"/>
    <dgm:cxn modelId="{8F3DFAC3-F288-4AC0-B7AE-F2F1733C8C5C}" srcId="{48D44524-80F6-4205-BC03-23BBCE9E0A00}" destId="{C5F1929C-FD5D-41D5-BC0A-B33D8CDB70B6}" srcOrd="0" destOrd="0" parTransId="{F1E462C6-A0C0-4690-81A2-5DE3566EEE06}" sibTransId="{B6897E00-60FE-4028-BC56-017964187322}"/>
    <dgm:cxn modelId="{6D902BFC-777F-4072-AF19-F94175C6B19A}" srcId="{09A849B6-0677-4B0F-AE5C-B24D5813A4E7}" destId="{48D44524-80F6-4205-BC03-23BBCE9E0A00}" srcOrd="2" destOrd="0" parTransId="{F09E2D2F-E08D-4BF3-BF68-06E2502B1E93}" sibTransId="{09DB3384-0D59-4BD9-9A20-CF00C3CC3E2B}"/>
    <dgm:cxn modelId="{0430C3CF-C90C-4F7F-8388-0314B91A5C9F}" type="presOf" srcId="{09A849B6-0677-4B0F-AE5C-B24D5813A4E7}" destId="{8164B4B6-F7BB-4AD9-8F91-F3C95C456F6A}" srcOrd="0" destOrd="0" presId="urn:microsoft.com/office/officeart/2005/8/layout/radial6"/>
    <dgm:cxn modelId="{F12FCADC-722D-4E84-9565-F762A4D388DC}" type="presParOf" srcId="{8164B4B6-F7BB-4AD9-8F91-F3C95C456F6A}" destId="{ED96CFFE-9C19-499A-8CB5-EE14C6F1D92F}" srcOrd="0" destOrd="0" presId="urn:microsoft.com/office/officeart/2005/8/layout/radial6"/>
    <dgm:cxn modelId="{6A3601A7-329F-4C82-BE3D-61457E751754}" type="presParOf" srcId="{8164B4B6-F7BB-4AD9-8F91-F3C95C456F6A}" destId="{C1E9A951-77EA-4CBE-8CB8-DD923116E451}" srcOrd="1" destOrd="0" presId="urn:microsoft.com/office/officeart/2005/8/layout/radial6"/>
    <dgm:cxn modelId="{D7BE60F2-3497-4D6B-98D4-526EDD52F2C5}" type="presParOf" srcId="{8164B4B6-F7BB-4AD9-8F91-F3C95C456F6A}" destId="{120E273B-952A-4711-8246-84B8FF172511}" srcOrd="2" destOrd="0" presId="urn:microsoft.com/office/officeart/2005/8/layout/radial6"/>
    <dgm:cxn modelId="{F5922B3F-0110-48A8-A124-79DBCD6EC429}" type="presParOf" srcId="{8164B4B6-F7BB-4AD9-8F91-F3C95C456F6A}" destId="{6A011684-24C5-4B90-852A-5D1219476865}" srcOrd="3" destOrd="0" presId="urn:microsoft.com/office/officeart/2005/8/layout/radial6"/>
    <dgm:cxn modelId="{EA15807A-CB09-4CA1-9913-63E454561E6D}" type="presParOf" srcId="{8164B4B6-F7BB-4AD9-8F91-F3C95C456F6A}" destId="{EDCABFAA-51A8-49DF-B5A1-AB388E10BB45}" srcOrd="4" destOrd="0" presId="urn:microsoft.com/office/officeart/2005/8/layout/radial6"/>
    <dgm:cxn modelId="{EF3BC5EF-7663-4FAC-BB54-A3791C103767}" type="presParOf" srcId="{8164B4B6-F7BB-4AD9-8F91-F3C95C456F6A}" destId="{7A842E74-FBD7-4546-9ECF-53897D5BFEDD}" srcOrd="5" destOrd="0" presId="urn:microsoft.com/office/officeart/2005/8/layout/radial6"/>
    <dgm:cxn modelId="{21480DC9-BE76-42BF-86B3-996BAA147E11}" type="presParOf" srcId="{8164B4B6-F7BB-4AD9-8F91-F3C95C456F6A}" destId="{9BE5F27D-0A91-40B1-8D18-FD8207920868}" srcOrd="6"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FFCB96-8784-49E2-8D66-22A0E93DED40}" type="doc">
      <dgm:prSet loTypeId="urn:microsoft.com/office/officeart/2005/8/layout/gear1" loCatId="process" qsTypeId="urn:microsoft.com/office/officeart/2005/8/quickstyle/simple1" qsCatId="simple" csTypeId="urn:microsoft.com/office/officeart/2005/8/colors/accent1_2" csCatId="accent1" phldr="1"/>
      <dgm:spPr/>
    </dgm:pt>
    <dgm:pt modelId="{D788799D-CDF3-4776-939F-68DAA6B257F6}">
      <dgm:prSet phldrT="[ტექსტი]" custT="1"/>
      <dgm:spPr/>
      <dgm:t>
        <a:bodyPr/>
        <a:lstStyle/>
        <a:p>
          <a:r>
            <a:rPr lang="ka-GE" sz="1100" dirty="0" smtClean="0"/>
            <a:t>სულ შემოვიდა - 60</a:t>
          </a:r>
          <a:endParaRPr lang="en-US" sz="1100" dirty="0"/>
        </a:p>
      </dgm:t>
    </dgm:pt>
    <dgm:pt modelId="{BAE7C71A-D8D1-4244-9EF7-DF8F6FCD1E65}" type="parTrans" cxnId="{33D0749E-789A-425B-8B99-D1AF8883DA0C}">
      <dgm:prSet/>
      <dgm:spPr/>
      <dgm:t>
        <a:bodyPr/>
        <a:lstStyle/>
        <a:p>
          <a:endParaRPr lang="en-US"/>
        </a:p>
      </dgm:t>
    </dgm:pt>
    <dgm:pt modelId="{D000DA9F-13F2-4C01-A338-9FB0C98A73AF}" type="sibTrans" cxnId="{33D0749E-789A-425B-8B99-D1AF8883DA0C}">
      <dgm:prSet/>
      <dgm:spPr/>
      <dgm:t>
        <a:bodyPr/>
        <a:lstStyle/>
        <a:p>
          <a:endParaRPr lang="en-US"/>
        </a:p>
      </dgm:t>
    </dgm:pt>
    <dgm:pt modelId="{6FD37A6D-E418-4F49-A7C8-E2AA06A3ECA6}">
      <dgm:prSet phldrT="[ტექსტი]" custT="1"/>
      <dgm:spPr/>
      <dgm:t>
        <a:bodyPr/>
        <a:lstStyle/>
        <a:p>
          <a:r>
            <a:rPr lang="ka-GE" sz="1100" dirty="0" smtClean="0"/>
            <a:t>დამთავრდა - 58; </a:t>
          </a:r>
          <a:endParaRPr lang="en-US" sz="1100" dirty="0"/>
        </a:p>
      </dgm:t>
    </dgm:pt>
    <dgm:pt modelId="{C50EDF9B-D52A-4EB9-8363-AEFEED26513B}" type="parTrans" cxnId="{AB8CAD29-A9CB-408F-A963-829ECEF9D12E}">
      <dgm:prSet/>
      <dgm:spPr/>
      <dgm:t>
        <a:bodyPr/>
        <a:lstStyle/>
        <a:p>
          <a:endParaRPr lang="en-US"/>
        </a:p>
      </dgm:t>
    </dgm:pt>
    <dgm:pt modelId="{CDE3B1C9-31D1-4A96-B148-1A523D47F456}" type="sibTrans" cxnId="{AB8CAD29-A9CB-408F-A963-829ECEF9D12E}">
      <dgm:prSet/>
      <dgm:spPr/>
      <dgm:t>
        <a:bodyPr/>
        <a:lstStyle/>
        <a:p>
          <a:endParaRPr lang="en-US"/>
        </a:p>
      </dgm:t>
    </dgm:pt>
    <dgm:pt modelId="{F72847AC-35E5-4FC9-8F48-D7695C972346}">
      <dgm:prSet phldrT="[ტექსტი]" phldr="1"/>
      <dgm:spPr/>
      <dgm:t>
        <a:bodyPr/>
        <a:lstStyle/>
        <a:p>
          <a:endParaRPr lang="en-US" dirty="0"/>
        </a:p>
      </dgm:t>
    </dgm:pt>
    <dgm:pt modelId="{49EE229D-FE7C-47BD-9D77-DEE67EFE8471}" type="parTrans" cxnId="{41C4C170-73A4-497E-AA3B-9569BEC229E2}">
      <dgm:prSet/>
      <dgm:spPr/>
      <dgm:t>
        <a:bodyPr/>
        <a:lstStyle/>
        <a:p>
          <a:endParaRPr lang="en-US"/>
        </a:p>
      </dgm:t>
    </dgm:pt>
    <dgm:pt modelId="{6B271837-2878-4343-B6BE-C81584325A3F}" type="sibTrans" cxnId="{41C4C170-73A4-497E-AA3B-9569BEC229E2}">
      <dgm:prSet/>
      <dgm:spPr/>
      <dgm:t>
        <a:bodyPr/>
        <a:lstStyle/>
        <a:p>
          <a:endParaRPr lang="en-US"/>
        </a:p>
      </dgm:t>
    </dgm:pt>
    <dgm:pt modelId="{D72E71FE-7B8B-457E-AA43-9F6F93C33ED7}">
      <dgm:prSet phldrT="[ტექსტი]"/>
      <dgm:spPr/>
      <dgm:t>
        <a:bodyPr/>
        <a:lstStyle/>
        <a:p>
          <a:r>
            <a:rPr lang="ka-GE" dirty="0" smtClean="0"/>
            <a:t>საიდანაც :     შეწყდა - 1;      ჯარიმა - 44; შენიშვნა - 13;</a:t>
          </a:r>
          <a:endParaRPr lang="en-US" dirty="0"/>
        </a:p>
      </dgm:t>
    </dgm:pt>
    <dgm:pt modelId="{36C6235B-351A-4444-9AB0-4F430565239F}" type="parTrans" cxnId="{D771D0A6-8FDD-4E4C-B645-B328C8DA19BE}">
      <dgm:prSet/>
      <dgm:spPr/>
      <dgm:t>
        <a:bodyPr/>
        <a:lstStyle/>
        <a:p>
          <a:endParaRPr lang="en-US"/>
        </a:p>
      </dgm:t>
    </dgm:pt>
    <dgm:pt modelId="{97C78241-1BA7-42AF-AB6C-8E5EBE6CF51A}" type="sibTrans" cxnId="{D771D0A6-8FDD-4E4C-B645-B328C8DA19BE}">
      <dgm:prSet/>
      <dgm:spPr/>
      <dgm:t>
        <a:bodyPr/>
        <a:lstStyle/>
        <a:p>
          <a:endParaRPr lang="en-US"/>
        </a:p>
      </dgm:t>
    </dgm:pt>
    <dgm:pt modelId="{A0BACD4C-43D6-400D-90F4-7B51057C9729}">
      <dgm:prSet phldrT="[ტექსტი]"/>
      <dgm:spPr/>
      <dgm:t>
        <a:bodyPr/>
        <a:lstStyle/>
        <a:p>
          <a:endParaRPr lang="en-US" dirty="0"/>
        </a:p>
      </dgm:t>
    </dgm:pt>
    <dgm:pt modelId="{19E77CD3-D7CC-4703-A317-23225CF546BE}" type="parTrans" cxnId="{B8DF611C-034F-4613-993D-59A327592AA2}">
      <dgm:prSet/>
      <dgm:spPr/>
      <dgm:t>
        <a:bodyPr/>
        <a:lstStyle/>
        <a:p>
          <a:endParaRPr lang="en-US"/>
        </a:p>
      </dgm:t>
    </dgm:pt>
    <dgm:pt modelId="{42DFD574-2A88-41C8-8ADF-0D43183A7BB9}" type="sibTrans" cxnId="{B8DF611C-034F-4613-993D-59A327592AA2}">
      <dgm:prSet/>
      <dgm:spPr/>
      <dgm:t>
        <a:bodyPr/>
        <a:lstStyle/>
        <a:p>
          <a:endParaRPr lang="en-US"/>
        </a:p>
      </dgm:t>
    </dgm:pt>
    <dgm:pt modelId="{3A1AF47D-95B5-4717-B6B3-EC333D9C7611}">
      <dgm:prSet phldrT="[ტექსტი]"/>
      <dgm:spPr/>
      <dgm:t>
        <a:bodyPr/>
        <a:lstStyle/>
        <a:p>
          <a:endParaRPr lang="en-US" dirty="0"/>
        </a:p>
      </dgm:t>
    </dgm:pt>
    <dgm:pt modelId="{38A2B1AA-33F7-4602-BA6E-EEB39530506E}" type="parTrans" cxnId="{8DCD67D9-DE7E-4BF3-ABB0-B108ED79C57A}">
      <dgm:prSet/>
      <dgm:spPr/>
      <dgm:t>
        <a:bodyPr/>
        <a:lstStyle/>
        <a:p>
          <a:endParaRPr lang="en-US"/>
        </a:p>
      </dgm:t>
    </dgm:pt>
    <dgm:pt modelId="{2B173FF7-021D-4E67-8744-873F61E26464}" type="sibTrans" cxnId="{8DCD67D9-DE7E-4BF3-ABB0-B108ED79C57A}">
      <dgm:prSet/>
      <dgm:spPr/>
      <dgm:t>
        <a:bodyPr/>
        <a:lstStyle/>
        <a:p>
          <a:endParaRPr lang="en-US"/>
        </a:p>
      </dgm:t>
    </dgm:pt>
    <dgm:pt modelId="{16B43825-7623-4FA7-8195-214F1D824C84}" type="pres">
      <dgm:prSet presAssocID="{2BFFCB96-8784-49E2-8D66-22A0E93DED40}" presName="composite" presStyleCnt="0">
        <dgm:presLayoutVars>
          <dgm:chMax val="3"/>
          <dgm:animLvl val="lvl"/>
          <dgm:resizeHandles val="exact"/>
        </dgm:presLayoutVars>
      </dgm:prSet>
      <dgm:spPr/>
    </dgm:pt>
    <dgm:pt modelId="{1CE593FB-0FB1-4E1D-8EBA-F6434EE5A697}" type="pres">
      <dgm:prSet presAssocID="{D788799D-CDF3-4776-939F-68DAA6B257F6}" presName="gear1" presStyleLbl="node1" presStyleIdx="0" presStyleCnt="3" custLinFactNeighborX="3199" custLinFactNeighborY="-1010">
        <dgm:presLayoutVars>
          <dgm:chMax val="1"/>
          <dgm:bulletEnabled val="1"/>
        </dgm:presLayoutVars>
      </dgm:prSet>
      <dgm:spPr/>
      <dgm:t>
        <a:bodyPr/>
        <a:lstStyle/>
        <a:p>
          <a:endParaRPr lang="en-US"/>
        </a:p>
      </dgm:t>
    </dgm:pt>
    <dgm:pt modelId="{26586886-02B7-4949-842A-AF8089877001}" type="pres">
      <dgm:prSet presAssocID="{D788799D-CDF3-4776-939F-68DAA6B257F6}" presName="gear1srcNode" presStyleLbl="node1" presStyleIdx="0" presStyleCnt="3"/>
      <dgm:spPr/>
      <dgm:t>
        <a:bodyPr/>
        <a:lstStyle/>
        <a:p>
          <a:endParaRPr lang="en-US"/>
        </a:p>
      </dgm:t>
    </dgm:pt>
    <dgm:pt modelId="{2A5F085B-2314-417D-AEE5-5102811AFBAE}" type="pres">
      <dgm:prSet presAssocID="{D788799D-CDF3-4776-939F-68DAA6B257F6}" presName="gear1dstNode" presStyleLbl="node1" presStyleIdx="0" presStyleCnt="3"/>
      <dgm:spPr/>
      <dgm:t>
        <a:bodyPr/>
        <a:lstStyle/>
        <a:p>
          <a:endParaRPr lang="en-US"/>
        </a:p>
      </dgm:t>
    </dgm:pt>
    <dgm:pt modelId="{61C7E1FF-EDB8-4E38-B7B7-507D4F3EF442}" type="pres">
      <dgm:prSet presAssocID="{6FD37A6D-E418-4F49-A7C8-E2AA06A3ECA6}" presName="gear2" presStyleLbl="node1" presStyleIdx="1" presStyleCnt="3">
        <dgm:presLayoutVars>
          <dgm:chMax val="1"/>
          <dgm:bulletEnabled val="1"/>
        </dgm:presLayoutVars>
      </dgm:prSet>
      <dgm:spPr/>
      <dgm:t>
        <a:bodyPr/>
        <a:lstStyle/>
        <a:p>
          <a:endParaRPr lang="en-US"/>
        </a:p>
      </dgm:t>
    </dgm:pt>
    <dgm:pt modelId="{D4BC364E-B9F2-4CEB-A40F-F64844774BCA}" type="pres">
      <dgm:prSet presAssocID="{6FD37A6D-E418-4F49-A7C8-E2AA06A3ECA6}" presName="gear2srcNode" presStyleLbl="node1" presStyleIdx="1" presStyleCnt="3"/>
      <dgm:spPr/>
      <dgm:t>
        <a:bodyPr/>
        <a:lstStyle/>
        <a:p>
          <a:endParaRPr lang="en-US"/>
        </a:p>
      </dgm:t>
    </dgm:pt>
    <dgm:pt modelId="{5FA7E791-0374-40B9-AF88-B7A39137A4EC}" type="pres">
      <dgm:prSet presAssocID="{6FD37A6D-E418-4F49-A7C8-E2AA06A3ECA6}" presName="gear2dstNode" presStyleLbl="node1" presStyleIdx="1" presStyleCnt="3"/>
      <dgm:spPr/>
      <dgm:t>
        <a:bodyPr/>
        <a:lstStyle/>
        <a:p>
          <a:endParaRPr lang="en-US"/>
        </a:p>
      </dgm:t>
    </dgm:pt>
    <dgm:pt modelId="{15A5D60B-B366-4A28-9087-71F1707EBCCE}" type="pres">
      <dgm:prSet presAssocID="{D72E71FE-7B8B-457E-AA43-9F6F93C33ED7}" presName="gear3" presStyleLbl="node1" presStyleIdx="2" presStyleCnt="3"/>
      <dgm:spPr/>
      <dgm:t>
        <a:bodyPr/>
        <a:lstStyle/>
        <a:p>
          <a:endParaRPr lang="en-US"/>
        </a:p>
      </dgm:t>
    </dgm:pt>
    <dgm:pt modelId="{DE1377E7-87D6-4BFD-B13D-601EDDF81E38}" type="pres">
      <dgm:prSet presAssocID="{D72E71FE-7B8B-457E-AA43-9F6F93C33ED7}" presName="gear3tx" presStyleLbl="node1" presStyleIdx="2" presStyleCnt="3">
        <dgm:presLayoutVars>
          <dgm:chMax val="1"/>
          <dgm:bulletEnabled val="1"/>
        </dgm:presLayoutVars>
      </dgm:prSet>
      <dgm:spPr/>
      <dgm:t>
        <a:bodyPr/>
        <a:lstStyle/>
        <a:p>
          <a:endParaRPr lang="en-US"/>
        </a:p>
      </dgm:t>
    </dgm:pt>
    <dgm:pt modelId="{3170B417-3EBB-477B-945C-472516AB66BA}" type="pres">
      <dgm:prSet presAssocID="{D72E71FE-7B8B-457E-AA43-9F6F93C33ED7}" presName="gear3srcNode" presStyleLbl="node1" presStyleIdx="2" presStyleCnt="3"/>
      <dgm:spPr/>
      <dgm:t>
        <a:bodyPr/>
        <a:lstStyle/>
        <a:p>
          <a:endParaRPr lang="en-US"/>
        </a:p>
      </dgm:t>
    </dgm:pt>
    <dgm:pt modelId="{BCCF32C6-2D65-4537-88E7-6C29752FBF47}" type="pres">
      <dgm:prSet presAssocID="{D72E71FE-7B8B-457E-AA43-9F6F93C33ED7}" presName="gear3dstNode" presStyleLbl="node1" presStyleIdx="2" presStyleCnt="3"/>
      <dgm:spPr/>
      <dgm:t>
        <a:bodyPr/>
        <a:lstStyle/>
        <a:p>
          <a:endParaRPr lang="en-US"/>
        </a:p>
      </dgm:t>
    </dgm:pt>
    <dgm:pt modelId="{9D8C9BFA-C95C-4A1C-8255-E92F62080F93}" type="pres">
      <dgm:prSet presAssocID="{D000DA9F-13F2-4C01-A338-9FB0C98A73AF}" presName="connector1" presStyleLbl="sibTrans2D1" presStyleIdx="0" presStyleCnt="3"/>
      <dgm:spPr/>
      <dgm:t>
        <a:bodyPr/>
        <a:lstStyle/>
        <a:p>
          <a:endParaRPr lang="en-US"/>
        </a:p>
      </dgm:t>
    </dgm:pt>
    <dgm:pt modelId="{FC3E6404-058A-453F-B454-3DDAB1C85B39}" type="pres">
      <dgm:prSet presAssocID="{CDE3B1C9-31D1-4A96-B148-1A523D47F456}" presName="connector2" presStyleLbl="sibTrans2D1" presStyleIdx="1" presStyleCnt="3"/>
      <dgm:spPr/>
      <dgm:t>
        <a:bodyPr/>
        <a:lstStyle/>
        <a:p>
          <a:endParaRPr lang="en-US"/>
        </a:p>
      </dgm:t>
    </dgm:pt>
    <dgm:pt modelId="{8DB71285-0AC9-4A9A-BF70-7DB9BC204E8E}" type="pres">
      <dgm:prSet presAssocID="{97C78241-1BA7-42AF-AB6C-8E5EBE6CF51A}" presName="connector3" presStyleLbl="sibTrans2D1" presStyleIdx="2" presStyleCnt="3"/>
      <dgm:spPr/>
      <dgm:t>
        <a:bodyPr/>
        <a:lstStyle/>
        <a:p>
          <a:endParaRPr lang="en-US"/>
        </a:p>
      </dgm:t>
    </dgm:pt>
  </dgm:ptLst>
  <dgm:cxnLst>
    <dgm:cxn modelId="{B8DF611C-034F-4613-993D-59A327592AA2}" srcId="{2BFFCB96-8784-49E2-8D66-22A0E93DED40}" destId="{A0BACD4C-43D6-400D-90F4-7B51057C9729}" srcOrd="4" destOrd="0" parTransId="{19E77CD3-D7CC-4703-A317-23225CF546BE}" sibTransId="{42DFD574-2A88-41C8-8ADF-0D43183A7BB9}"/>
    <dgm:cxn modelId="{C97A7781-110E-41F5-A34A-67DA112770D3}" type="presOf" srcId="{97C78241-1BA7-42AF-AB6C-8E5EBE6CF51A}" destId="{8DB71285-0AC9-4A9A-BF70-7DB9BC204E8E}" srcOrd="0" destOrd="0" presId="urn:microsoft.com/office/officeart/2005/8/layout/gear1"/>
    <dgm:cxn modelId="{92A16C83-9537-45A8-86C9-6669791D4D7E}" type="presOf" srcId="{D72E71FE-7B8B-457E-AA43-9F6F93C33ED7}" destId="{BCCF32C6-2D65-4537-88E7-6C29752FBF47}" srcOrd="3" destOrd="0" presId="urn:microsoft.com/office/officeart/2005/8/layout/gear1"/>
    <dgm:cxn modelId="{41C4C170-73A4-497E-AA3B-9569BEC229E2}" srcId="{2BFFCB96-8784-49E2-8D66-22A0E93DED40}" destId="{F72847AC-35E5-4FC9-8F48-D7695C972346}" srcOrd="5" destOrd="0" parTransId="{49EE229D-FE7C-47BD-9D77-DEE67EFE8471}" sibTransId="{6B271837-2878-4343-B6BE-C81584325A3F}"/>
    <dgm:cxn modelId="{D771D0A6-8FDD-4E4C-B645-B328C8DA19BE}" srcId="{2BFFCB96-8784-49E2-8D66-22A0E93DED40}" destId="{D72E71FE-7B8B-457E-AA43-9F6F93C33ED7}" srcOrd="2" destOrd="0" parTransId="{36C6235B-351A-4444-9AB0-4F430565239F}" sibTransId="{97C78241-1BA7-42AF-AB6C-8E5EBE6CF51A}"/>
    <dgm:cxn modelId="{A1C8F765-85C7-4E0C-859A-65228746924B}" type="presOf" srcId="{D72E71FE-7B8B-457E-AA43-9F6F93C33ED7}" destId="{15A5D60B-B366-4A28-9087-71F1707EBCCE}" srcOrd="0" destOrd="0" presId="urn:microsoft.com/office/officeart/2005/8/layout/gear1"/>
    <dgm:cxn modelId="{33D0749E-789A-425B-8B99-D1AF8883DA0C}" srcId="{2BFFCB96-8784-49E2-8D66-22A0E93DED40}" destId="{D788799D-CDF3-4776-939F-68DAA6B257F6}" srcOrd="0" destOrd="0" parTransId="{BAE7C71A-D8D1-4244-9EF7-DF8F6FCD1E65}" sibTransId="{D000DA9F-13F2-4C01-A338-9FB0C98A73AF}"/>
    <dgm:cxn modelId="{C0678402-0088-452C-9874-077032707728}" type="presOf" srcId="{D72E71FE-7B8B-457E-AA43-9F6F93C33ED7}" destId="{3170B417-3EBB-477B-945C-472516AB66BA}" srcOrd="2" destOrd="0" presId="urn:microsoft.com/office/officeart/2005/8/layout/gear1"/>
    <dgm:cxn modelId="{AB8CAD29-A9CB-408F-A963-829ECEF9D12E}" srcId="{2BFFCB96-8784-49E2-8D66-22A0E93DED40}" destId="{6FD37A6D-E418-4F49-A7C8-E2AA06A3ECA6}" srcOrd="1" destOrd="0" parTransId="{C50EDF9B-D52A-4EB9-8363-AEFEED26513B}" sibTransId="{CDE3B1C9-31D1-4A96-B148-1A523D47F456}"/>
    <dgm:cxn modelId="{A2BEFB18-2633-4CA8-AC14-1F8F2222D6CA}" type="presOf" srcId="{D788799D-CDF3-4776-939F-68DAA6B257F6}" destId="{26586886-02B7-4949-842A-AF8089877001}" srcOrd="1" destOrd="0" presId="urn:microsoft.com/office/officeart/2005/8/layout/gear1"/>
    <dgm:cxn modelId="{8DCD67D9-DE7E-4BF3-ABB0-B108ED79C57A}" srcId="{2BFFCB96-8784-49E2-8D66-22A0E93DED40}" destId="{3A1AF47D-95B5-4717-B6B3-EC333D9C7611}" srcOrd="3" destOrd="0" parTransId="{38A2B1AA-33F7-4602-BA6E-EEB39530506E}" sibTransId="{2B173FF7-021D-4E67-8744-873F61E26464}"/>
    <dgm:cxn modelId="{048C976B-4C94-46B0-97F2-0FE429376D50}" type="presOf" srcId="{6FD37A6D-E418-4F49-A7C8-E2AA06A3ECA6}" destId="{D4BC364E-B9F2-4CEB-A40F-F64844774BCA}" srcOrd="1" destOrd="0" presId="urn:microsoft.com/office/officeart/2005/8/layout/gear1"/>
    <dgm:cxn modelId="{EB24E0DF-0035-4FDA-8FED-80B6007F580E}" type="presOf" srcId="{D000DA9F-13F2-4C01-A338-9FB0C98A73AF}" destId="{9D8C9BFA-C95C-4A1C-8255-E92F62080F93}" srcOrd="0" destOrd="0" presId="urn:microsoft.com/office/officeart/2005/8/layout/gear1"/>
    <dgm:cxn modelId="{9EE80739-770A-48DA-A388-C5B349436E14}" type="presOf" srcId="{6FD37A6D-E418-4F49-A7C8-E2AA06A3ECA6}" destId="{5FA7E791-0374-40B9-AF88-B7A39137A4EC}" srcOrd="2" destOrd="0" presId="urn:microsoft.com/office/officeart/2005/8/layout/gear1"/>
    <dgm:cxn modelId="{205025CE-9691-42C9-9A74-5F0735E59CAA}" type="presOf" srcId="{D788799D-CDF3-4776-939F-68DAA6B257F6}" destId="{1CE593FB-0FB1-4E1D-8EBA-F6434EE5A697}" srcOrd="0" destOrd="0" presId="urn:microsoft.com/office/officeart/2005/8/layout/gear1"/>
    <dgm:cxn modelId="{DFDBBF4F-3673-4890-8CBB-82BFF44A9B2B}" type="presOf" srcId="{D788799D-CDF3-4776-939F-68DAA6B257F6}" destId="{2A5F085B-2314-417D-AEE5-5102811AFBAE}" srcOrd="2" destOrd="0" presId="urn:microsoft.com/office/officeart/2005/8/layout/gear1"/>
    <dgm:cxn modelId="{01555229-2AE4-41B6-BAFF-2EC6D2107643}" type="presOf" srcId="{2BFFCB96-8784-49E2-8D66-22A0E93DED40}" destId="{16B43825-7623-4FA7-8195-214F1D824C84}" srcOrd="0" destOrd="0" presId="urn:microsoft.com/office/officeart/2005/8/layout/gear1"/>
    <dgm:cxn modelId="{FC2D2E3D-A07F-4D3F-961F-068BDB8F46D4}" type="presOf" srcId="{6FD37A6D-E418-4F49-A7C8-E2AA06A3ECA6}" destId="{61C7E1FF-EDB8-4E38-B7B7-507D4F3EF442}" srcOrd="0" destOrd="0" presId="urn:microsoft.com/office/officeart/2005/8/layout/gear1"/>
    <dgm:cxn modelId="{8A79E7E1-5404-4521-B4AC-F3824F86CFAF}" type="presOf" srcId="{D72E71FE-7B8B-457E-AA43-9F6F93C33ED7}" destId="{DE1377E7-87D6-4BFD-B13D-601EDDF81E38}" srcOrd="1" destOrd="0" presId="urn:microsoft.com/office/officeart/2005/8/layout/gear1"/>
    <dgm:cxn modelId="{D21F2652-3692-45FF-9BDA-5D2F15E5B28B}" type="presOf" srcId="{CDE3B1C9-31D1-4A96-B148-1A523D47F456}" destId="{FC3E6404-058A-453F-B454-3DDAB1C85B39}" srcOrd="0" destOrd="0" presId="urn:microsoft.com/office/officeart/2005/8/layout/gear1"/>
    <dgm:cxn modelId="{7E818C92-C4E0-4D3F-ADB7-35E0D88DBB08}" type="presParOf" srcId="{16B43825-7623-4FA7-8195-214F1D824C84}" destId="{1CE593FB-0FB1-4E1D-8EBA-F6434EE5A697}" srcOrd="0" destOrd="0" presId="urn:microsoft.com/office/officeart/2005/8/layout/gear1"/>
    <dgm:cxn modelId="{DB436E2E-A39B-4F6D-BFA4-65EE9ECB8487}" type="presParOf" srcId="{16B43825-7623-4FA7-8195-214F1D824C84}" destId="{26586886-02B7-4949-842A-AF8089877001}" srcOrd="1" destOrd="0" presId="urn:microsoft.com/office/officeart/2005/8/layout/gear1"/>
    <dgm:cxn modelId="{5D465572-3739-4CB1-A7EB-C5FEB3607211}" type="presParOf" srcId="{16B43825-7623-4FA7-8195-214F1D824C84}" destId="{2A5F085B-2314-417D-AEE5-5102811AFBAE}" srcOrd="2" destOrd="0" presId="urn:microsoft.com/office/officeart/2005/8/layout/gear1"/>
    <dgm:cxn modelId="{0D9A05EB-E359-4D71-97B9-4592AB6243FE}" type="presParOf" srcId="{16B43825-7623-4FA7-8195-214F1D824C84}" destId="{61C7E1FF-EDB8-4E38-B7B7-507D4F3EF442}" srcOrd="3" destOrd="0" presId="urn:microsoft.com/office/officeart/2005/8/layout/gear1"/>
    <dgm:cxn modelId="{0212A07F-06D2-4519-A011-7D49041ED36A}" type="presParOf" srcId="{16B43825-7623-4FA7-8195-214F1D824C84}" destId="{D4BC364E-B9F2-4CEB-A40F-F64844774BCA}" srcOrd="4" destOrd="0" presId="urn:microsoft.com/office/officeart/2005/8/layout/gear1"/>
    <dgm:cxn modelId="{34E3D23E-AE24-4534-B677-FADE47B1B419}" type="presParOf" srcId="{16B43825-7623-4FA7-8195-214F1D824C84}" destId="{5FA7E791-0374-40B9-AF88-B7A39137A4EC}" srcOrd="5" destOrd="0" presId="urn:microsoft.com/office/officeart/2005/8/layout/gear1"/>
    <dgm:cxn modelId="{A5C7A410-B4BD-437F-9AAC-E61A18DFEF16}" type="presParOf" srcId="{16B43825-7623-4FA7-8195-214F1D824C84}" destId="{15A5D60B-B366-4A28-9087-71F1707EBCCE}" srcOrd="6" destOrd="0" presId="urn:microsoft.com/office/officeart/2005/8/layout/gear1"/>
    <dgm:cxn modelId="{A29BC42B-075E-4AB7-9123-50D02996693B}" type="presParOf" srcId="{16B43825-7623-4FA7-8195-214F1D824C84}" destId="{DE1377E7-87D6-4BFD-B13D-601EDDF81E38}" srcOrd="7" destOrd="0" presId="urn:microsoft.com/office/officeart/2005/8/layout/gear1"/>
    <dgm:cxn modelId="{B5A65292-CCDD-4C80-9473-B5E954E82D91}" type="presParOf" srcId="{16B43825-7623-4FA7-8195-214F1D824C84}" destId="{3170B417-3EBB-477B-945C-472516AB66BA}" srcOrd="8" destOrd="0" presId="urn:microsoft.com/office/officeart/2005/8/layout/gear1"/>
    <dgm:cxn modelId="{FC32BF56-CD19-4939-8841-058615B024A0}" type="presParOf" srcId="{16B43825-7623-4FA7-8195-214F1D824C84}" destId="{BCCF32C6-2D65-4537-88E7-6C29752FBF47}" srcOrd="9" destOrd="0" presId="urn:microsoft.com/office/officeart/2005/8/layout/gear1"/>
    <dgm:cxn modelId="{04E31A71-D1EF-4727-B38B-55ED06EE978A}" type="presParOf" srcId="{16B43825-7623-4FA7-8195-214F1D824C84}" destId="{9D8C9BFA-C95C-4A1C-8255-E92F62080F93}" srcOrd="10" destOrd="0" presId="urn:microsoft.com/office/officeart/2005/8/layout/gear1"/>
    <dgm:cxn modelId="{C45A476B-0196-4BBE-94C3-FAA8482D0CFC}" type="presParOf" srcId="{16B43825-7623-4FA7-8195-214F1D824C84}" destId="{FC3E6404-058A-453F-B454-3DDAB1C85B39}" srcOrd="11" destOrd="0" presId="urn:microsoft.com/office/officeart/2005/8/layout/gear1"/>
    <dgm:cxn modelId="{2111E706-71D6-4A37-A2E1-23D9F61FBC03}" type="presParOf" srcId="{16B43825-7623-4FA7-8195-214F1D824C84}" destId="{8DB71285-0AC9-4A9A-BF70-7DB9BC204E8E}"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B09A53-3BE1-49BC-BC3D-7075DA37005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3A9DC11-6A18-438F-AF23-8C3DEC294FC4}">
      <dgm:prSet phldrT="[ტექსტი]"/>
      <dgm:spPr/>
      <dgm:t>
        <a:bodyPr/>
        <a:lstStyle/>
        <a:p>
          <a:r>
            <a:rPr lang="ka-GE" dirty="0" smtClean="0"/>
            <a:t>სისხლი</a:t>
          </a:r>
        </a:p>
        <a:p>
          <a:r>
            <a:rPr lang="ka-GE" dirty="0" smtClean="0"/>
            <a:t>შემოვიდა - </a:t>
          </a:r>
          <a:r>
            <a:rPr lang="ka-GE" dirty="0" smtClean="0"/>
            <a:t>127 საქმე, 129 პირის მიმართ;</a:t>
          </a:r>
        </a:p>
        <a:p>
          <a:r>
            <a:rPr lang="ka-GE" dirty="0" smtClean="0"/>
            <a:t>დამთავრდა - </a:t>
          </a:r>
          <a:r>
            <a:rPr lang="ka-GE" dirty="0" smtClean="0"/>
            <a:t>127 საქმე,  129 პირის მიმართ;</a:t>
          </a:r>
        </a:p>
        <a:p>
          <a:r>
            <a:rPr lang="ka-GE" dirty="0" smtClean="0"/>
            <a:t>საიდანაც:</a:t>
          </a:r>
        </a:p>
        <a:p>
          <a:r>
            <a:rPr lang="ka-GE" dirty="0" smtClean="0"/>
            <a:t>გამოტანილია გამამტყუნებელი განაჩენი </a:t>
          </a:r>
          <a:r>
            <a:rPr lang="ka-GE" dirty="0" smtClean="0"/>
            <a:t>- 127 </a:t>
          </a:r>
          <a:r>
            <a:rPr lang="ka-GE" dirty="0" smtClean="0"/>
            <a:t>საქმეზე, 129 პირის მიმართ;</a:t>
          </a:r>
        </a:p>
        <a:p>
          <a:r>
            <a:rPr lang="ka-GE" dirty="0" smtClean="0"/>
            <a:t>განხილულია საპროცესო შეთანხმებით </a:t>
          </a:r>
          <a:r>
            <a:rPr lang="ka-GE" dirty="0" smtClean="0"/>
            <a:t>- 127 </a:t>
          </a:r>
          <a:r>
            <a:rPr lang="ka-GE" dirty="0" smtClean="0"/>
            <a:t>საქმე, 129 პირის მიმართ</a:t>
          </a:r>
          <a:endParaRPr lang="en-US" dirty="0"/>
        </a:p>
      </dgm:t>
    </dgm:pt>
    <dgm:pt modelId="{F2F12389-3AB3-4483-942D-58AE224126DC}" type="parTrans" cxnId="{086236A9-074B-41D9-A902-F4AC687093DD}">
      <dgm:prSet/>
      <dgm:spPr/>
      <dgm:t>
        <a:bodyPr/>
        <a:lstStyle/>
        <a:p>
          <a:endParaRPr lang="en-US"/>
        </a:p>
      </dgm:t>
    </dgm:pt>
    <dgm:pt modelId="{F688D440-F2BF-4A28-AFD7-D6C41EF5F179}" type="sibTrans" cxnId="{086236A9-074B-41D9-A902-F4AC687093DD}">
      <dgm:prSet/>
      <dgm:spPr/>
      <dgm:t>
        <a:bodyPr/>
        <a:lstStyle/>
        <a:p>
          <a:endParaRPr lang="en-US"/>
        </a:p>
      </dgm:t>
    </dgm:pt>
    <dgm:pt modelId="{019E6055-7419-44D0-BA87-AEF8F8FA0BE3}">
      <dgm:prSet phldrT="[ტექსტი]"/>
      <dgm:spPr/>
      <dgm:t>
        <a:bodyPr/>
        <a:lstStyle/>
        <a:p>
          <a:r>
            <a:rPr lang="ka-GE" dirty="0" smtClean="0"/>
            <a:t>სამოქალაქო</a:t>
          </a:r>
          <a:endParaRPr lang="en-US" dirty="0"/>
        </a:p>
      </dgm:t>
    </dgm:pt>
    <dgm:pt modelId="{9164DBDE-E344-42F1-81DA-72AAF1970294}" type="parTrans" cxnId="{2F4E1F79-5A2F-42FB-A908-07FAD172B536}">
      <dgm:prSet/>
      <dgm:spPr/>
      <dgm:t>
        <a:bodyPr/>
        <a:lstStyle/>
        <a:p>
          <a:endParaRPr lang="en-US"/>
        </a:p>
      </dgm:t>
    </dgm:pt>
    <dgm:pt modelId="{19A64B3F-CFAF-47CF-8270-E72538A023C5}" type="sibTrans" cxnId="{2F4E1F79-5A2F-42FB-A908-07FAD172B536}">
      <dgm:prSet/>
      <dgm:spPr/>
      <dgm:t>
        <a:bodyPr/>
        <a:lstStyle/>
        <a:p>
          <a:endParaRPr lang="en-US"/>
        </a:p>
      </dgm:t>
    </dgm:pt>
    <dgm:pt modelId="{B2D4B8EE-2EDC-419A-A87E-7779D7FC96A8}">
      <dgm:prSet phldrT="[ტექსტი]"/>
      <dgm:spPr/>
      <dgm:t>
        <a:bodyPr/>
        <a:lstStyle/>
        <a:p>
          <a:r>
            <a:rPr lang="ka-GE" dirty="0" smtClean="0"/>
            <a:t>შემოვიდა - 286 საქმე</a:t>
          </a:r>
          <a:endParaRPr lang="en-US" dirty="0"/>
        </a:p>
      </dgm:t>
    </dgm:pt>
    <dgm:pt modelId="{17F2B28B-02CA-461D-A187-26EDBE6682D6}" type="parTrans" cxnId="{DF4E86F0-5E7F-46D8-A86E-818D07EC73DD}">
      <dgm:prSet/>
      <dgm:spPr/>
      <dgm:t>
        <a:bodyPr/>
        <a:lstStyle/>
        <a:p>
          <a:endParaRPr lang="en-US"/>
        </a:p>
      </dgm:t>
    </dgm:pt>
    <dgm:pt modelId="{271D6FD9-3F64-43F4-AC82-A2F7A06DA7C7}" type="sibTrans" cxnId="{DF4E86F0-5E7F-46D8-A86E-818D07EC73DD}">
      <dgm:prSet/>
      <dgm:spPr/>
      <dgm:t>
        <a:bodyPr/>
        <a:lstStyle/>
        <a:p>
          <a:endParaRPr lang="en-US"/>
        </a:p>
      </dgm:t>
    </dgm:pt>
    <dgm:pt modelId="{717F0552-0A4A-4084-8DD8-64050BF465CA}">
      <dgm:prSet phldrT="[ტექსტი]"/>
      <dgm:spPr/>
      <dgm:t>
        <a:bodyPr/>
        <a:lstStyle/>
        <a:p>
          <a:r>
            <a:rPr lang="ka-GE" dirty="0" smtClean="0"/>
            <a:t>დამთავრდა - 183 საქმე</a:t>
          </a:r>
          <a:endParaRPr lang="en-US" dirty="0"/>
        </a:p>
      </dgm:t>
    </dgm:pt>
    <dgm:pt modelId="{73E20497-12A6-49B7-9AEB-3EAAE871972B}" type="parTrans" cxnId="{D020E0E8-93CF-40E4-89B4-D1DB26C4C2AD}">
      <dgm:prSet/>
      <dgm:spPr/>
      <dgm:t>
        <a:bodyPr/>
        <a:lstStyle/>
        <a:p>
          <a:endParaRPr lang="en-US"/>
        </a:p>
      </dgm:t>
    </dgm:pt>
    <dgm:pt modelId="{7FF501E7-1E88-4C7E-9C9C-E364D18FCBB3}" type="sibTrans" cxnId="{D020E0E8-93CF-40E4-89B4-D1DB26C4C2AD}">
      <dgm:prSet/>
      <dgm:spPr/>
      <dgm:t>
        <a:bodyPr/>
        <a:lstStyle/>
        <a:p>
          <a:endParaRPr lang="en-US"/>
        </a:p>
      </dgm:t>
    </dgm:pt>
    <dgm:pt modelId="{7F29B0C1-C511-4FE8-9C43-7759ED8B3BFD}">
      <dgm:prSet phldrT="[ტექსტი]"/>
      <dgm:spPr/>
      <dgm:t>
        <a:bodyPr/>
        <a:lstStyle/>
        <a:p>
          <a:r>
            <a:rPr lang="ka-GE" dirty="0" smtClean="0"/>
            <a:t>ადმინისტრაციული</a:t>
          </a:r>
          <a:endParaRPr lang="en-US" dirty="0"/>
        </a:p>
      </dgm:t>
    </dgm:pt>
    <dgm:pt modelId="{C5543795-466D-41F4-9084-176EE8879A7C}" type="parTrans" cxnId="{C5BD6EAD-4681-433E-AF95-8C65D2C87408}">
      <dgm:prSet/>
      <dgm:spPr/>
      <dgm:t>
        <a:bodyPr/>
        <a:lstStyle/>
        <a:p>
          <a:endParaRPr lang="en-US"/>
        </a:p>
      </dgm:t>
    </dgm:pt>
    <dgm:pt modelId="{63882142-DA64-4F23-8008-A22B56F08890}" type="sibTrans" cxnId="{C5BD6EAD-4681-433E-AF95-8C65D2C87408}">
      <dgm:prSet/>
      <dgm:spPr/>
      <dgm:t>
        <a:bodyPr/>
        <a:lstStyle/>
        <a:p>
          <a:endParaRPr lang="en-US"/>
        </a:p>
      </dgm:t>
    </dgm:pt>
    <dgm:pt modelId="{78F3FC4C-BD55-4396-AC31-9A13F8BC929B}">
      <dgm:prSet phldrT="[ტექსტი]"/>
      <dgm:spPr/>
      <dgm:t>
        <a:bodyPr/>
        <a:lstStyle/>
        <a:p>
          <a:r>
            <a:rPr lang="ka-GE" dirty="0" smtClean="0"/>
            <a:t>შემოვიდა -  6 საქმე</a:t>
          </a:r>
          <a:endParaRPr lang="en-US" dirty="0"/>
        </a:p>
      </dgm:t>
    </dgm:pt>
    <dgm:pt modelId="{AC9C5C9C-6598-4026-A646-F4DB498E47B1}" type="parTrans" cxnId="{DC993C67-C343-4F52-8D40-28D8AC2239BD}">
      <dgm:prSet/>
      <dgm:spPr/>
      <dgm:t>
        <a:bodyPr/>
        <a:lstStyle/>
        <a:p>
          <a:endParaRPr lang="en-US"/>
        </a:p>
      </dgm:t>
    </dgm:pt>
    <dgm:pt modelId="{A8446C62-6417-4947-88CB-D001F8A6A22E}" type="sibTrans" cxnId="{DC993C67-C343-4F52-8D40-28D8AC2239BD}">
      <dgm:prSet/>
      <dgm:spPr/>
      <dgm:t>
        <a:bodyPr/>
        <a:lstStyle/>
        <a:p>
          <a:endParaRPr lang="en-US"/>
        </a:p>
      </dgm:t>
    </dgm:pt>
    <dgm:pt modelId="{CF26704C-D563-4854-B0E9-FE981B4E0E61}">
      <dgm:prSet phldrT="[ტექსტი]"/>
      <dgm:spPr/>
      <dgm:t>
        <a:bodyPr/>
        <a:lstStyle/>
        <a:p>
          <a:r>
            <a:rPr lang="ka-GE" dirty="0" smtClean="0"/>
            <a:t>დამთავრდა - 2 საქმე</a:t>
          </a:r>
          <a:endParaRPr lang="en-US" dirty="0"/>
        </a:p>
      </dgm:t>
    </dgm:pt>
    <dgm:pt modelId="{34EEB656-BC29-41DD-9E89-4AFEF51CABBA}" type="parTrans" cxnId="{96094DD2-7863-454F-9279-DC2D33AB096A}">
      <dgm:prSet/>
      <dgm:spPr/>
      <dgm:t>
        <a:bodyPr/>
        <a:lstStyle/>
        <a:p>
          <a:endParaRPr lang="en-US"/>
        </a:p>
      </dgm:t>
    </dgm:pt>
    <dgm:pt modelId="{2E366379-E253-4C0A-BDA9-26ECB2083860}" type="sibTrans" cxnId="{96094DD2-7863-454F-9279-DC2D33AB096A}">
      <dgm:prSet/>
      <dgm:spPr/>
      <dgm:t>
        <a:bodyPr/>
        <a:lstStyle/>
        <a:p>
          <a:endParaRPr lang="en-US"/>
        </a:p>
      </dgm:t>
    </dgm:pt>
    <dgm:pt modelId="{7BB887F5-B206-4F6C-A19C-B8645F814BC9}">
      <dgm:prSet phldrT="[ტექსტი]"/>
      <dgm:spPr/>
      <dgm:t>
        <a:bodyPr/>
        <a:lstStyle/>
        <a:p>
          <a:r>
            <a:rPr lang="ka-GE" dirty="0" smtClean="0"/>
            <a:t>გადაწყვეტილების გამოტანით - 116 საქმე;</a:t>
          </a:r>
          <a:endParaRPr lang="en-US" dirty="0"/>
        </a:p>
      </dgm:t>
    </dgm:pt>
    <dgm:pt modelId="{5A8206BE-373C-480A-9622-0EEE10A07346}" type="parTrans" cxnId="{3C35E5C1-588D-4E51-B91F-03178D9EE71D}">
      <dgm:prSet/>
      <dgm:spPr/>
    </dgm:pt>
    <dgm:pt modelId="{4D2DA8ED-F78D-496A-A570-F4A961642D56}" type="sibTrans" cxnId="{3C35E5C1-588D-4E51-B91F-03178D9EE71D}">
      <dgm:prSet/>
      <dgm:spPr/>
    </dgm:pt>
    <dgm:pt modelId="{15424931-D218-4727-961C-29DAAEAA40D2}">
      <dgm:prSet phldrT="[ტექსტი]"/>
      <dgm:spPr/>
      <dgm:t>
        <a:bodyPr/>
        <a:lstStyle/>
        <a:p>
          <a:r>
            <a:rPr lang="ka-GE" dirty="0" smtClean="0"/>
            <a:t>დამთავრდა მორიგებით - 22 საქმე;</a:t>
          </a:r>
          <a:endParaRPr lang="en-US" dirty="0"/>
        </a:p>
      </dgm:t>
    </dgm:pt>
    <dgm:pt modelId="{24DDA5FD-CF0D-4CED-AEB9-A1C8E7CD602C}" type="parTrans" cxnId="{D95FDE48-1C0B-4DA5-973D-4593259B43BA}">
      <dgm:prSet/>
      <dgm:spPr/>
    </dgm:pt>
    <dgm:pt modelId="{8054AB11-C87D-40FD-80F2-3F363BF09DC0}" type="sibTrans" cxnId="{D95FDE48-1C0B-4DA5-973D-4593259B43BA}">
      <dgm:prSet/>
      <dgm:spPr/>
    </dgm:pt>
    <dgm:pt modelId="{58B50BEA-31D7-4551-B68C-724765CE5B39}">
      <dgm:prSet phldrT="[ტექსტი]"/>
      <dgm:spPr/>
      <dgm:t>
        <a:bodyPr/>
        <a:lstStyle/>
        <a:p>
          <a:r>
            <a:rPr lang="ka-GE" dirty="0" smtClean="0"/>
            <a:t>დატოვებულია </a:t>
          </a:r>
          <a:r>
            <a:rPr lang="ka-GE" dirty="0" err="1" smtClean="0"/>
            <a:t>განუხილველი</a:t>
          </a:r>
          <a:r>
            <a:rPr lang="ka-GE" dirty="0" smtClean="0"/>
            <a:t> - 33 საქმე;</a:t>
          </a:r>
          <a:endParaRPr lang="en-US" dirty="0"/>
        </a:p>
      </dgm:t>
    </dgm:pt>
    <dgm:pt modelId="{4F6D3AFF-AAA0-4AB5-ADA8-B6EA61C11394}" type="parTrans" cxnId="{3112A25D-9CCB-48A7-9B17-ECFE3C246C98}">
      <dgm:prSet/>
      <dgm:spPr/>
    </dgm:pt>
    <dgm:pt modelId="{FA513076-3F27-46D8-AB50-CD6D84FCC87D}" type="sibTrans" cxnId="{3112A25D-9CCB-48A7-9B17-ECFE3C246C98}">
      <dgm:prSet/>
      <dgm:spPr/>
    </dgm:pt>
    <dgm:pt modelId="{BA92E5C6-DDE4-4EA3-B970-04AE526C28D0}">
      <dgm:prSet phldrT="[ტექსტი]"/>
      <dgm:spPr/>
      <dgm:t>
        <a:bodyPr/>
        <a:lstStyle/>
        <a:p>
          <a:r>
            <a:rPr lang="ka-GE" dirty="0" smtClean="0"/>
            <a:t>განხილულია სარჩელის აღძვრამდე შემოსული განცხადებები - 1 საქმე; </a:t>
          </a:r>
          <a:endParaRPr lang="en-US" dirty="0"/>
        </a:p>
      </dgm:t>
    </dgm:pt>
    <dgm:pt modelId="{CE5050FF-FBA3-46E7-B93B-84C06443B662}" type="parTrans" cxnId="{86A04794-6D9C-40EC-B7FC-DA00ACF3AA2D}">
      <dgm:prSet/>
      <dgm:spPr/>
    </dgm:pt>
    <dgm:pt modelId="{EE07BB3F-8804-4950-B7D7-6EEEE5DAC2DD}" type="sibTrans" cxnId="{86A04794-6D9C-40EC-B7FC-DA00ACF3AA2D}">
      <dgm:prSet/>
      <dgm:spPr/>
    </dgm:pt>
    <dgm:pt modelId="{A5CA7770-15E0-4DC3-B455-800D62FE4A5E}">
      <dgm:prSet phldrT="[ტექსტი]"/>
      <dgm:spPr/>
      <dgm:t>
        <a:bodyPr/>
        <a:lstStyle/>
        <a:p>
          <a:endParaRPr lang="en-US" dirty="0"/>
        </a:p>
      </dgm:t>
    </dgm:pt>
    <dgm:pt modelId="{F8E21180-E54D-4AE9-9801-BB8CD419D5B4}" type="parTrans" cxnId="{706BA77B-CF7C-408A-96CC-39BB7C2723F3}">
      <dgm:prSet/>
      <dgm:spPr/>
    </dgm:pt>
    <dgm:pt modelId="{78C2761F-B680-424C-90EC-1B556DD81A25}" type="sibTrans" cxnId="{706BA77B-CF7C-408A-96CC-39BB7C2723F3}">
      <dgm:prSet/>
      <dgm:spPr/>
    </dgm:pt>
    <dgm:pt modelId="{C461818C-CF28-46BA-97F9-E4B4A35CD93B}">
      <dgm:prSet phldrT="[ტექსტი]"/>
      <dgm:spPr/>
      <dgm:t>
        <a:bodyPr/>
        <a:lstStyle/>
        <a:p>
          <a:r>
            <a:rPr lang="ka-GE" dirty="0" smtClean="0"/>
            <a:t>ს ა ი დ ა ნ ა ც:</a:t>
          </a:r>
          <a:endParaRPr lang="en-US" dirty="0"/>
        </a:p>
      </dgm:t>
    </dgm:pt>
    <dgm:pt modelId="{E332088D-874C-4DAE-AB83-77D0849CE3F4}" type="parTrans" cxnId="{78FA747E-4B8B-4221-842D-090165EA013C}">
      <dgm:prSet/>
      <dgm:spPr/>
    </dgm:pt>
    <dgm:pt modelId="{A9129392-8654-4CAA-85D7-54F6D51C3216}" type="sibTrans" cxnId="{78FA747E-4B8B-4221-842D-090165EA013C}">
      <dgm:prSet/>
      <dgm:spPr/>
    </dgm:pt>
    <dgm:pt modelId="{C916019A-33A0-495C-A5CF-11C55AD1A90B}">
      <dgm:prSet phldrT="[ტექსტი]"/>
      <dgm:spPr/>
      <dgm:t>
        <a:bodyPr/>
        <a:lstStyle/>
        <a:p>
          <a:r>
            <a:rPr lang="ka-GE" dirty="0" smtClean="0"/>
            <a:t>ს ა ი დ ა ნ ა ც:</a:t>
          </a:r>
          <a:endParaRPr lang="en-US" dirty="0"/>
        </a:p>
      </dgm:t>
    </dgm:pt>
    <dgm:pt modelId="{E7946425-A76C-4D37-8478-EF7944A36F62}" type="parTrans" cxnId="{F526C582-787E-4464-A529-C5B0A98416F4}">
      <dgm:prSet/>
      <dgm:spPr/>
    </dgm:pt>
    <dgm:pt modelId="{57C8B820-DF3D-4EC3-92CF-5F944DA4E669}" type="sibTrans" cxnId="{F526C582-787E-4464-A529-C5B0A98416F4}">
      <dgm:prSet/>
      <dgm:spPr/>
    </dgm:pt>
    <dgm:pt modelId="{98C3E145-EA45-4649-8FDC-C1433128F806}">
      <dgm:prSet phldrT="[ტექსტი]"/>
      <dgm:spPr/>
      <dgm:t>
        <a:bodyPr/>
        <a:lstStyle/>
        <a:p>
          <a:r>
            <a:rPr lang="ka-GE" dirty="0" smtClean="0"/>
            <a:t>უარი ეთქვა წარმოებაში მიღებაზე - 1 საქმე;</a:t>
          </a:r>
          <a:endParaRPr lang="en-US" dirty="0"/>
        </a:p>
      </dgm:t>
    </dgm:pt>
    <dgm:pt modelId="{B28AD183-B0EA-43A3-BBD9-28822D9F09B9}" type="parTrans" cxnId="{8CA65B99-E784-435C-BCFC-70497A0AF529}">
      <dgm:prSet/>
      <dgm:spPr/>
    </dgm:pt>
    <dgm:pt modelId="{8E1428C8-BC29-480F-8DCB-2BF7E21AF085}" type="sibTrans" cxnId="{8CA65B99-E784-435C-BCFC-70497A0AF529}">
      <dgm:prSet/>
      <dgm:spPr/>
    </dgm:pt>
    <dgm:pt modelId="{11D48D28-468C-496E-B292-E4A058AA1E13}">
      <dgm:prSet phldrT="[ტექსტი]"/>
      <dgm:spPr/>
      <dgm:t>
        <a:bodyPr/>
        <a:lstStyle/>
        <a:p>
          <a:r>
            <a:rPr lang="ka-GE" dirty="0" smtClean="0"/>
            <a:t>უარი ეთქვა მიღებაზე - 3 საქმე;</a:t>
          </a:r>
          <a:endParaRPr lang="en-US" dirty="0"/>
        </a:p>
      </dgm:t>
    </dgm:pt>
    <dgm:pt modelId="{0B7E2691-3EF4-48C1-B836-F0570D33A1A3}" type="sibTrans" cxnId="{D39DD5C3-6452-4009-B75A-CC3B784791CD}">
      <dgm:prSet/>
      <dgm:spPr/>
    </dgm:pt>
    <dgm:pt modelId="{24D54794-E57A-4333-84AE-9C9CEFEE7E76}" type="parTrans" cxnId="{D39DD5C3-6452-4009-B75A-CC3B784791CD}">
      <dgm:prSet/>
      <dgm:spPr/>
    </dgm:pt>
    <dgm:pt modelId="{B29661AE-AB8E-4E86-B978-7ED16A9751D0}">
      <dgm:prSet phldrT="[ტექსტი]"/>
      <dgm:spPr/>
      <dgm:t>
        <a:bodyPr/>
        <a:lstStyle/>
        <a:p>
          <a:r>
            <a:rPr lang="ka-GE" dirty="0" smtClean="0"/>
            <a:t>გადაცემულია განსჯადობით - 1 საქმე;</a:t>
          </a:r>
          <a:endParaRPr lang="en-US" dirty="0"/>
        </a:p>
      </dgm:t>
    </dgm:pt>
    <dgm:pt modelId="{D5330094-C59B-4192-BD06-CE52344EA2B6}" type="parTrans" cxnId="{E86691D6-B024-441B-BD94-7FBD7C69DBCC}">
      <dgm:prSet/>
      <dgm:spPr/>
    </dgm:pt>
    <dgm:pt modelId="{80F8D8B7-91E6-43B5-ADFA-49BB8E296B33}" type="sibTrans" cxnId="{E86691D6-B024-441B-BD94-7FBD7C69DBCC}">
      <dgm:prSet/>
      <dgm:spPr/>
    </dgm:pt>
    <dgm:pt modelId="{F43BE9A1-465D-4B91-8173-AFC66B6F5BC8}" type="pres">
      <dgm:prSet presAssocID="{6FB09A53-3BE1-49BC-BC3D-7075DA37005B}" presName="Name0" presStyleCnt="0">
        <dgm:presLayoutVars>
          <dgm:dir/>
          <dgm:resizeHandles val="exact"/>
        </dgm:presLayoutVars>
      </dgm:prSet>
      <dgm:spPr/>
      <dgm:t>
        <a:bodyPr/>
        <a:lstStyle/>
        <a:p>
          <a:endParaRPr lang="en-US"/>
        </a:p>
      </dgm:t>
    </dgm:pt>
    <dgm:pt modelId="{7EE78166-F2DD-4124-A462-9E26A99C46C9}" type="pres">
      <dgm:prSet presAssocID="{63A9DC11-6A18-438F-AF23-8C3DEC294FC4}" presName="node" presStyleLbl="node1" presStyleIdx="0" presStyleCnt="3">
        <dgm:presLayoutVars>
          <dgm:bulletEnabled val="1"/>
        </dgm:presLayoutVars>
      </dgm:prSet>
      <dgm:spPr/>
      <dgm:t>
        <a:bodyPr/>
        <a:lstStyle/>
        <a:p>
          <a:endParaRPr lang="en-US"/>
        </a:p>
      </dgm:t>
    </dgm:pt>
    <dgm:pt modelId="{0795C663-3013-4288-A4A1-533FB10204BF}" type="pres">
      <dgm:prSet presAssocID="{F688D440-F2BF-4A28-AFD7-D6C41EF5F179}" presName="sibTrans" presStyleCnt="0"/>
      <dgm:spPr/>
    </dgm:pt>
    <dgm:pt modelId="{FE5C16D3-F409-4322-A258-6957AEDF1F0B}" type="pres">
      <dgm:prSet presAssocID="{019E6055-7419-44D0-BA87-AEF8F8FA0BE3}" presName="node" presStyleLbl="node1" presStyleIdx="1" presStyleCnt="3">
        <dgm:presLayoutVars>
          <dgm:bulletEnabled val="1"/>
        </dgm:presLayoutVars>
      </dgm:prSet>
      <dgm:spPr/>
      <dgm:t>
        <a:bodyPr/>
        <a:lstStyle/>
        <a:p>
          <a:endParaRPr lang="en-US"/>
        </a:p>
      </dgm:t>
    </dgm:pt>
    <dgm:pt modelId="{9DB76D0D-450B-4814-BE2A-FAC54601CCDC}" type="pres">
      <dgm:prSet presAssocID="{19A64B3F-CFAF-47CF-8270-E72538A023C5}" presName="sibTrans" presStyleCnt="0"/>
      <dgm:spPr/>
    </dgm:pt>
    <dgm:pt modelId="{43161B76-06EB-4F96-BEC6-B201260F1449}" type="pres">
      <dgm:prSet presAssocID="{7F29B0C1-C511-4FE8-9C43-7759ED8B3BFD}" presName="node" presStyleLbl="node1" presStyleIdx="2" presStyleCnt="3">
        <dgm:presLayoutVars>
          <dgm:bulletEnabled val="1"/>
        </dgm:presLayoutVars>
      </dgm:prSet>
      <dgm:spPr/>
      <dgm:t>
        <a:bodyPr/>
        <a:lstStyle/>
        <a:p>
          <a:endParaRPr lang="en-US"/>
        </a:p>
      </dgm:t>
    </dgm:pt>
  </dgm:ptLst>
  <dgm:cxnLst>
    <dgm:cxn modelId="{2F4E1F79-5A2F-42FB-A908-07FAD172B536}" srcId="{6FB09A53-3BE1-49BC-BC3D-7075DA37005B}" destId="{019E6055-7419-44D0-BA87-AEF8F8FA0BE3}" srcOrd="1" destOrd="0" parTransId="{9164DBDE-E344-42F1-81DA-72AAF1970294}" sibTransId="{19A64B3F-CFAF-47CF-8270-E72538A023C5}"/>
    <dgm:cxn modelId="{3E079703-13D2-40B4-8DE7-F49BAAE023D0}" type="presOf" srcId="{58B50BEA-31D7-4551-B68C-724765CE5B39}" destId="{FE5C16D3-F409-4322-A258-6957AEDF1F0B}" srcOrd="0" destOrd="7" presId="urn:microsoft.com/office/officeart/2005/8/layout/hList6"/>
    <dgm:cxn modelId="{DC993C67-C343-4F52-8D40-28D8AC2239BD}" srcId="{7F29B0C1-C511-4FE8-9C43-7759ED8B3BFD}" destId="{78F3FC4C-BD55-4396-AC31-9A13F8BC929B}" srcOrd="0" destOrd="0" parTransId="{AC9C5C9C-6598-4026-A646-F4DB498E47B1}" sibTransId="{A8446C62-6417-4947-88CB-D001F8A6A22E}"/>
    <dgm:cxn modelId="{17ECE053-67F0-4418-BD5C-B31603EE9259}" type="presOf" srcId="{B29661AE-AB8E-4E86-B978-7ED16A9751D0}" destId="{43161B76-06EB-4F96-BEC6-B201260F1449}" srcOrd="0" destOrd="5" presId="urn:microsoft.com/office/officeart/2005/8/layout/hList6"/>
    <dgm:cxn modelId="{3C35E5C1-588D-4E51-B91F-03178D9EE71D}" srcId="{019E6055-7419-44D0-BA87-AEF8F8FA0BE3}" destId="{7BB887F5-B206-4F6C-A19C-B8645F814BC9}" srcOrd="4" destOrd="0" parTransId="{5A8206BE-373C-480A-9622-0EEE10A07346}" sibTransId="{4D2DA8ED-F78D-496A-A570-F4A961642D56}"/>
    <dgm:cxn modelId="{2FC372B9-620B-4497-92D4-F07787CCDA4B}" type="presOf" srcId="{CF26704C-D563-4854-B0E9-FE981B4E0E61}" destId="{43161B76-06EB-4F96-BEC6-B201260F1449}" srcOrd="0" destOrd="2" presId="urn:microsoft.com/office/officeart/2005/8/layout/hList6"/>
    <dgm:cxn modelId="{D95FDE48-1C0B-4DA5-973D-4593259B43BA}" srcId="{019E6055-7419-44D0-BA87-AEF8F8FA0BE3}" destId="{15424931-D218-4727-961C-29DAAEAA40D2}" srcOrd="5" destOrd="0" parTransId="{24DDA5FD-CF0D-4CED-AEB9-A1C8E7CD602C}" sibTransId="{8054AB11-C87D-40FD-80F2-3F363BF09DC0}"/>
    <dgm:cxn modelId="{F9BCD595-B3AD-49E8-B3B6-38E35131E05D}" type="presOf" srcId="{BA92E5C6-DDE4-4EA3-B970-04AE526C28D0}" destId="{FE5C16D3-F409-4322-A258-6957AEDF1F0B}" srcOrd="0" destOrd="9" presId="urn:microsoft.com/office/officeart/2005/8/layout/hList6"/>
    <dgm:cxn modelId="{5C2953AB-3CC7-4F66-8041-B2C4D02A6965}" type="presOf" srcId="{78F3FC4C-BD55-4396-AC31-9A13F8BC929B}" destId="{43161B76-06EB-4F96-BEC6-B201260F1449}" srcOrd="0" destOrd="1" presId="urn:microsoft.com/office/officeart/2005/8/layout/hList6"/>
    <dgm:cxn modelId="{19244D00-616E-426D-8AF7-9380FC30A7B2}" type="presOf" srcId="{C461818C-CF28-46BA-97F9-E4B4A35CD93B}" destId="{FE5C16D3-F409-4322-A258-6957AEDF1F0B}" srcOrd="0" destOrd="3" presId="urn:microsoft.com/office/officeart/2005/8/layout/hList6"/>
    <dgm:cxn modelId="{96094DD2-7863-454F-9279-DC2D33AB096A}" srcId="{7F29B0C1-C511-4FE8-9C43-7759ED8B3BFD}" destId="{CF26704C-D563-4854-B0E9-FE981B4E0E61}" srcOrd="1" destOrd="0" parTransId="{34EEB656-BC29-41DD-9E89-4AFEF51CABBA}" sibTransId="{2E366379-E253-4C0A-BDA9-26ECB2083860}"/>
    <dgm:cxn modelId="{706BA77B-CF7C-408A-96CC-39BB7C2723F3}" srcId="{019E6055-7419-44D0-BA87-AEF8F8FA0BE3}" destId="{A5CA7770-15E0-4DC3-B455-800D62FE4A5E}" srcOrd="7" destOrd="0" parTransId="{F8E21180-E54D-4AE9-9801-BB8CD419D5B4}" sibTransId="{78C2761F-B680-424C-90EC-1B556DD81A25}"/>
    <dgm:cxn modelId="{086236A9-074B-41D9-A902-F4AC687093DD}" srcId="{6FB09A53-3BE1-49BC-BC3D-7075DA37005B}" destId="{63A9DC11-6A18-438F-AF23-8C3DEC294FC4}" srcOrd="0" destOrd="0" parTransId="{F2F12389-3AB3-4483-942D-58AE224126DC}" sibTransId="{F688D440-F2BF-4A28-AFD7-D6C41EF5F179}"/>
    <dgm:cxn modelId="{8CA65B99-E784-435C-BCFC-70497A0AF529}" srcId="{7F29B0C1-C511-4FE8-9C43-7759ED8B3BFD}" destId="{98C3E145-EA45-4649-8FDC-C1433128F806}" srcOrd="3" destOrd="0" parTransId="{B28AD183-B0EA-43A3-BBD9-28822D9F09B9}" sibTransId="{8E1428C8-BC29-480F-8DCB-2BF7E21AF085}"/>
    <dgm:cxn modelId="{86A04794-6D9C-40EC-B7FC-DA00ACF3AA2D}" srcId="{019E6055-7419-44D0-BA87-AEF8F8FA0BE3}" destId="{BA92E5C6-DDE4-4EA3-B970-04AE526C28D0}" srcOrd="8" destOrd="0" parTransId="{CE5050FF-FBA3-46E7-B93B-84C06443B662}" sibTransId="{EE07BB3F-8804-4950-B7D7-6EEEE5DAC2DD}"/>
    <dgm:cxn modelId="{CA5ED7A1-2337-4E10-B452-1A1B1A6532A9}" type="presOf" srcId="{15424931-D218-4727-961C-29DAAEAA40D2}" destId="{FE5C16D3-F409-4322-A258-6957AEDF1F0B}" srcOrd="0" destOrd="6" presId="urn:microsoft.com/office/officeart/2005/8/layout/hList6"/>
    <dgm:cxn modelId="{213D24F8-6914-42C0-9926-11DFFF7D4318}" type="presOf" srcId="{C916019A-33A0-495C-A5CF-11C55AD1A90B}" destId="{43161B76-06EB-4F96-BEC6-B201260F1449}" srcOrd="0" destOrd="3" presId="urn:microsoft.com/office/officeart/2005/8/layout/hList6"/>
    <dgm:cxn modelId="{D020E0E8-93CF-40E4-89B4-D1DB26C4C2AD}" srcId="{019E6055-7419-44D0-BA87-AEF8F8FA0BE3}" destId="{717F0552-0A4A-4084-8DD8-64050BF465CA}" srcOrd="1" destOrd="0" parTransId="{73E20497-12A6-49B7-9AEB-3EAAE871972B}" sibTransId="{7FF501E7-1E88-4C7E-9C9C-E364D18FCBB3}"/>
    <dgm:cxn modelId="{F526C582-787E-4464-A529-C5B0A98416F4}" srcId="{7F29B0C1-C511-4FE8-9C43-7759ED8B3BFD}" destId="{C916019A-33A0-495C-A5CF-11C55AD1A90B}" srcOrd="2" destOrd="0" parTransId="{E7946425-A76C-4D37-8478-EF7944A36F62}" sibTransId="{57C8B820-DF3D-4EC3-92CF-5F944DA4E669}"/>
    <dgm:cxn modelId="{6DB7605E-D234-428E-9BBB-C6D3F82CD591}" type="presOf" srcId="{A5CA7770-15E0-4DC3-B455-800D62FE4A5E}" destId="{FE5C16D3-F409-4322-A258-6957AEDF1F0B}" srcOrd="0" destOrd="8" presId="urn:microsoft.com/office/officeart/2005/8/layout/hList6"/>
    <dgm:cxn modelId="{55FAC8C9-749A-4746-83F8-CCA613679EA2}" type="presOf" srcId="{6FB09A53-3BE1-49BC-BC3D-7075DA37005B}" destId="{F43BE9A1-465D-4B91-8173-AFC66B6F5BC8}" srcOrd="0" destOrd="0" presId="urn:microsoft.com/office/officeart/2005/8/layout/hList6"/>
    <dgm:cxn modelId="{C374C72E-8513-446F-B158-3EDC96C5A598}" type="presOf" srcId="{11D48D28-468C-496E-B292-E4A058AA1E13}" destId="{FE5C16D3-F409-4322-A258-6957AEDF1F0B}" srcOrd="0" destOrd="4" presId="urn:microsoft.com/office/officeart/2005/8/layout/hList6"/>
    <dgm:cxn modelId="{95B20CE0-B2FB-4A22-BE87-E98B2F7F87D8}" type="presOf" srcId="{7BB887F5-B206-4F6C-A19C-B8645F814BC9}" destId="{FE5C16D3-F409-4322-A258-6957AEDF1F0B}" srcOrd="0" destOrd="5" presId="urn:microsoft.com/office/officeart/2005/8/layout/hList6"/>
    <dgm:cxn modelId="{D3601AF3-F9E0-42BC-8478-C207C2A3F0C9}" type="presOf" srcId="{019E6055-7419-44D0-BA87-AEF8F8FA0BE3}" destId="{FE5C16D3-F409-4322-A258-6957AEDF1F0B}" srcOrd="0" destOrd="0" presId="urn:microsoft.com/office/officeart/2005/8/layout/hList6"/>
    <dgm:cxn modelId="{8B94DDE9-E2E0-42C5-A7C7-BEB7A7160C3F}" type="presOf" srcId="{7F29B0C1-C511-4FE8-9C43-7759ED8B3BFD}" destId="{43161B76-06EB-4F96-BEC6-B201260F1449}" srcOrd="0" destOrd="0" presId="urn:microsoft.com/office/officeart/2005/8/layout/hList6"/>
    <dgm:cxn modelId="{3112A25D-9CCB-48A7-9B17-ECFE3C246C98}" srcId="{019E6055-7419-44D0-BA87-AEF8F8FA0BE3}" destId="{58B50BEA-31D7-4551-B68C-724765CE5B39}" srcOrd="6" destOrd="0" parTransId="{4F6D3AFF-AAA0-4AB5-ADA8-B6EA61C11394}" sibTransId="{FA513076-3F27-46D8-AB50-CD6D84FCC87D}"/>
    <dgm:cxn modelId="{DF4E86F0-5E7F-46D8-A86E-818D07EC73DD}" srcId="{019E6055-7419-44D0-BA87-AEF8F8FA0BE3}" destId="{B2D4B8EE-2EDC-419A-A87E-7779D7FC96A8}" srcOrd="0" destOrd="0" parTransId="{17F2B28B-02CA-461D-A187-26EDBE6682D6}" sibTransId="{271D6FD9-3F64-43F4-AC82-A2F7A06DA7C7}"/>
    <dgm:cxn modelId="{2DEACD6A-2DF0-4B52-A99B-8C3646B59E15}" type="presOf" srcId="{717F0552-0A4A-4084-8DD8-64050BF465CA}" destId="{FE5C16D3-F409-4322-A258-6957AEDF1F0B}" srcOrd="0" destOrd="2" presId="urn:microsoft.com/office/officeart/2005/8/layout/hList6"/>
    <dgm:cxn modelId="{C5BD6EAD-4681-433E-AF95-8C65D2C87408}" srcId="{6FB09A53-3BE1-49BC-BC3D-7075DA37005B}" destId="{7F29B0C1-C511-4FE8-9C43-7759ED8B3BFD}" srcOrd="2" destOrd="0" parTransId="{C5543795-466D-41F4-9084-176EE8879A7C}" sibTransId="{63882142-DA64-4F23-8008-A22B56F08890}"/>
    <dgm:cxn modelId="{E86691D6-B024-441B-BD94-7FBD7C69DBCC}" srcId="{7F29B0C1-C511-4FE8-9C43-7759ED8B3BFD}" destId="{B29661AE-AB8E-4E86-B978-7ED16A9751D0}" srcOrd="4" destOrd="0" parTransId="{D5330094-C59B-4192-BD06-CE52344EA2B6}" sibTransId="{80F8D8B7-91E6-43B5-ADFA-49BB8E296B33}"/>
    <dgm:cxn modelId="{257C4532-750B-4C51-B88E-CB8A9743A287}" type="presOf" srcId="{98C3E145-EA45-4649-8FDC-C1433128F806}" destId="{43161B76-06EB-4F96-BEC6-B201260F1449}" srcOrd="0" destOrd="4" presId="urn:microsoft.com/office/officeart/2005/8/layout/hList6"/>
    <dgm:cxn modelId="{9E741890-B1BE-43CC-9B13-9D2C6961FC8D}" type="presOf" srcId="{B2D4B8EE-2EDC-419A-A87E-7779D7FC96A8}" destId="{FE5C16D3-F409-4322-A258-6957AEDF1F0B}" srcOrd="0" destOrd="1" presId="urn:microsoft.com/office/officeart/2005/8/layout/hList6"/>
    <dgm:cxn modelId="{78FA747E-4B8B-4221-842D-090165EA013C}" srcId="{019E6055-7419-44D0-BA87-AEF8F8FA0BE3}" destId="{C461818C-CF28-46BA-97F9-E4B4A35CD93B}" srcOrd="2" destOrd="0" parTransId="{E332088D-874C-4DAE-AB83-77D0849CE3F4}" sibTransId="{A9129392-8654-4CAA-85D7-54F6D51C3216}"/>
    <dgm:cxn modelId="{A53795F9-042A-4B40-80C7-1F3DA4E34724}" type="presOf" srcId="{63A9DC11-6A18-438F-AF23-8C3DEC294FC4}" destId="{7EE78166-F2DD-4124-A462-9E26A99C46C9}" srcOrd="0" destOrd="0" presId="urn:microsoft.com/office/officeart/2005/8/layout/hList6"/>
    <dgm:cxn modelId="{D39DD5C3-6452-4009-B75A-CC3B784791CD}" srcId="{019E6055-7419-44D0-BA87-AEF8F8FA0BE3}" destId="{11D48D28-468C-496E-B292-E4A058AA1E13}" srcOrd="3" destOrd="0" parTransId="{24D54794-E57A-4333-84AE-9C9CEFEE7E76}" sibTransId="{0B7E2691-3EF4-48C1-B836-F0570D33A1A3}"/>
    <dgm:cxn modelId="{3DCE111D-2DFE-4EDF-9A14-4C32B7AF3F95}" type="presParOf" srcId="{F43BE9A1-465D-4B91-8173-AFC66B6F5BC8}" destId="{7EE78166-F2DD-4124-A462-9E26A99C46C9}" srcOrd="0" destOrd="0" presId="urn:microsoft.com/office/officeart/2005/8/layout/hList6"/>
    <dgm:cxn modelId="{E2848C2A-198A-48E0-95E0-35AEA36F5FBB}" type="presParOf" srcId="{F43BE9A1-465D-4B91-8173-AFC66B6F5BC8}" destId="{0795C663-3013-4288-A4A1-533FB10204BF}" srcOrd="1" destOrd="0" presId="urn:microsoft.com/office/officeart/2005/8/layout/hList6"/>
    <dgm:cxn modelId="{B8E2C702-9374-4B48-B72B-518D308298ED}" type="presParOf" srcId="{F43BE9A1-465D-4B91-8173-AFC66B6F5BC8}" destId="{FE5C16D3-F409-4322-A258-6957AEDF1F0B}" srcOrd="2" destOrd="0" presId="urn:microsoft.com/office/officeart/2005/8/layout/hList6"/>
    <dgm:cxn modelId="{849DFEFC-48F3-4AA8-B88A-27143619B01D}" type="presParOf" srcId="{F43BE9A1-465D-4B91-8173-AFC66B6F5BC8}" destId="{9DB76D0D-450B-4814-BE2A-FAC54601CCDC}" srcOrd="3" destOrd="0" presId="urn:microsoft.com/office/officeart/2005/8/layout/hList6"/>
    <dgm:cxn modelId="{C7169E91-9B7D-47EA-AEF5-8D51EF098E7D}" type="presParOf" srcId="{F43BE9A1-465D-4B91-8173-AFC66B6F5BC8}" destId="{43161B76-06EB-4F96-BEC6-B201260F1449}"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E6F5396-C992-4A8F-9264-627C937CEFB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D8D6CE6-79CF-4F18-959A-67901E6F37F6}">
      <dgm:prSet phldrT="[ტექსტი]"/>
      <dgm:spPr/>
      <dgm:t>
        <a:bodyPr/>
        <a:lstStyle/>
        <a:p>
          <a:r>
            <a:rPr lang="ka-GE" dirty="0" smtClean="0"/>
            <a:t>დაპატიმრების მოთხოვნით სულ შემოვიდა 19 შუამდგომლობა საიდანაც:</a:t>
          </a:r>
          <a:endParaRPr lang="en-US" dirty="0"/>
        </a:p>
      </dgm:t>
    </dgm:pt>
    <dgm:pt modelId="{2DC692A2-E1DB-4B0A-B1C2-F55996BCB64F}" type="parTrans" cxnId="{962EF038-02CD-47B8-BEA2-C4E481C8C97B}">
      <dgm:prSet/>
      <dgm:spPr/>
      <dgm:t>
        <a:bodyPr/>
        <a:lstStyle/>
        <a:p>
          <a:endParaRPr lang="en-US"/>
        </a:p>
      </dgm:t>
    </dgm:pt>
    <dgm:pt modelId="{9CD0239C-2503-4A58-80C0-55D53B3256EC}" type="sibTrans" cxnId="{962EF038-02CD-47B8-BEA2-C4E481C8C97B}">
      <dgm:prSet/>
      <dgm:spPr/>
      <dgm:t>
        <a:bodyPr/>
        <a:lstStyle/>
        <a:p>
          <a:endParaRPr lang="en-US"/>
        </a:p>
      </dgm:t>
    </dgm:pt>
    <dgm:pt modelId="{0D7CB4B4-2741-49C9-80BC-3E96C2F44F42}">
      <dgm:prSet phldrT="[ტექსტი]"/>
      <dgm:spPr/>
      <dgm:t>
        <a:bodyPr/>
        <a:lstStyle/>
        <a:p>
          <a:r>
            <a:rPr lang="ka-GE" dirty="0" smtClean="0"/>
            <a:t>საიდანაც:</a:t>
          </a:r>
          <a:endParaRPr lang="en-US" dirty="0"/>
        </a:p>
      </dgm:t>
    </dgm:pt>
    <dgm:pt modelId="{CDDFFB4C-E4FC-41D0-A9A7-7A7FAEE8437B}" type="parTrans" cxnId="{86BB5FFE-C98C-4F64-87F6-83F065AEC7D9}">
      <dgm:prSet/>
      <dgm:spPr/>
      <dgm:t>
        <a:bodyPr/>
        <a:lstStyle/>
        <a:p>
          <a:endParaRPr lang="en-US"/>
        </a:p>
      </dgm:t>
    </dgm:pt>
    <dgm:pt modelId="{E0932C58-12CB-4B70-B0E0-DA3A044C5CCC}" type="sibTrans" cxnId="{86BB5FFE-C98C-4F64-87F6-83F065AEC7D9}">
      <dgm:prSet/>
      <dgm:spPr/>
      <dgm:t>
        <a:bodyPr/>
        <a:lstStyle/>
        <a:p>
          <a:endParaRPr lang="en-US"/>
        </a:p>
      </dgm:t>
    </dgm:pt>
    <dgm:pt modelId="{089AEFEA-6378-4D35-9C1A-4F163EA54ECF}">
      <dgm:prSet phldrT="[ტექსტი]"/>
      <dgm:spPr/>
      <dgm:t>
        <a:bodyPr/>
        <a:lstStyle/>
        <a:p>
          <a:r>
            <a:rPr lang="ka-GE" dirty="0" smtClean="0"/>
            <a:t>გირაო პატიმრობის უზრუნველყოფით სულ შემოვიდა 12 შუამდგომლობა</a:t>
          </a:r>
          <a:endParaRPr lang="en-US" dirty="0"/>
        </a:p>
      </dgm:t>
    </dgm:pt>
    <dgm:pt modelId="{B21B6105-A863-4A45-AEC2-358AF779EAD6}" type="parTrans" cxnId="{11E09090-FE49-4F02-A213-61E2CFBD5500}">
      <dgm:prSet/>
      <dgm:spPr/>
      <dgm:t>
        <a:bodyPr/>
        <a:lstStyle/>
        <a:p>
          <a:endParaRPr lang="en-US"/>
        </a:p>
      </dgm:t>
    </dgm:pt>
    <dgm:pt modelId="{F5023221-50F9-458D-8B2E-B3E9E1D2B061}" type="sibTrans" cxnId="{11E09090-FE49-4F02-A213-61E2CFBD5500}">
      <dgm:prSet/>
      <dgm:spPr/>
      <dgm:t>
        <a:bodyPr/>
        <a:lstStyle/>
        <a:p>
          <a:endParaRPr lang="en-US"/>
        </a:p>
      </dgm:t>
    </dgm:pt>
    <dgm:pt modelId="{23F0EAF8-9433-4EE3-AC2F-A4387DAC5DE5}">
      <dgm:prSet phldrT="[ტექსტი]"/>
      <dgm:spPr/>
      <dgm:t>
        <a:bodyPr/>
        <a:lstStyle/>
        <a:p>
          <a:r>
            <a:rPr lang="ka-GE" dirty="0" smtClean="0"/>
            <a:t>საიდანაც:</a:t>
          </a:r>
          <a:endParaRPr lang="en-US" dirty="0"/>
        </a:p>
      </dgm:t>
    </dgm:pt>
    <dgm:pt modelId="{DF25D57E-8CC6-4C49-9138-D2F91C1E31C7}" type="parTrans" cxnId="{19FD19BA-65CA-46D5-9364-434121400076}">
      <dgm:prSet/>
      <dgm:spPr/>
      <dgm:t>
        <a:bodyPr/>
        <a:lstStyle/>
        <a:p>
          <a:endParaRPr lang="en-US"/>
        </a:p>
      </dgm:t>
    </dgm:pt>
    <dgm:pt modelId="{AA6A2C69-D9F6-4F4A-B0DA-C23BD02BCA17}" type="sibTrans" cxnId="{19FD19BA-65CA-46D5-9364-434121400076}">
      <dgm:prSet/>
      <dgm:spPr/>
      <dgm:t>
        <a:bodyPr/>
        <a:lstStyle/>
        <a:p>
          <a:endParaRPr lang="en-US"/>
        </a:p>
      </dgm:t>
    </dgm:pt>
    <dgm:pt modelId="{EB183EE3-84F0-4174-8867-57798DBB0C8E}">
      <dgm:prSet phldrT="[ტექსტი]"/>
      <dgm:spPr/>
      <dgm:t>
        <a:bodyPr/>
        <a:lstStyle/>
        <a:p>
          <a:r>
            <a:rPr lang="ka-GE" dirty="0" smtClean="0"/>
            <a:t>დაკმაყოფილდა - 10 შუამდგომლობა;</a:t>
          </a:r>
          <a:endParaRPr lang="en-US" dirty="0"/>
        </a:p>
      </dgm:t>
    </dgm:pt>
    <dgm:pt modelId="{C16637C6-4B55-4857-AAAB-055950676130}" type="parTrans" cxnId="{72B9B4CE-BB62-4EF9-873E-A1E3AFE6A68D}">
      <dgm:prSet/>
      <dgm:spPr/>
      <dgm:t>
        <a:bodyPr/>
        <a:lstStyle/>
        <a:p>
          <a:endParaRPr lang="en-US"/>
        </a:p>
      </dgm:t>
    </dgm:pt>
    <dgm:pt modelId="{7C9EE1C7-8314-4F60-9C81-99B25A6E1BBB}" type="sibTrans" cxnId="{72B9B4CE-BB62-4EF9-873E-A1E3AFE6A68D}">
      <dgm:prSet/>
      <dgm:spPr/>
      <dgm:t>
        <a:bodyPr/>
        <a:lstStyle/>
        <a:p>
          <a:endParaRPr lang="en-US"/>
        </a:p>
      </dgm:t>
    </dgm:pt>
    <dgm:pt modelId="{ABE04751-FEA1-41C7-AA1E-0230012E4FC7}">
      <dgm:prSet phldrT="[ტექსტი]"/>
      <dgm:spPr/>
      <dgm:t>
        <a:bodyPr/>
        <a:lstStyle/>
        <a:p>
          <a:r>
            <a:rPr lang="ka-GE" dirty="0" smtClean="0"/>
            <a:t>შეეფარდა გირაო პატიმრობის უზრუნველყოფით - 7 შუამდგომლობა;</a:t>
          </a:r>
          <a:endParaRPr lang="en-US" dirty="0"/>
        </a:p>
      </dgm:t>
    </dgm:pt>
    <dgm:pt modelId="{DBF53282-D5EC-4FEC-8C1D-34B3FD3A3F86}" type="parTrans" cxnId="{21D4A9C7-B630-4481-BF8A-9552EC897916}">
      <dgm:prSet/>
      <dgm:spPr/>
      <dgm:t>
        <a:bodyPr/>
        <a:lstStyle/>
        <a:p>
          <a:endParaRPr lang="en-US"/>
        </a:p>
      </dgm:t>
    </dgm:pt>
    <dgm:pt modelId="{6273F8D7-5A6C-435F-9D38-60CFA585C41A}" type="sibTrans" cxnId="{21D4A9C7-B630-4481-BF8A-9552EC897916}">
      <dgm:prSet/>
      <dgm:spPr/>
      <dgm:t>
        <a:bodyPr/>
        <a:lstStyle/>
        <a:p>
          <a:endParaRPr lang="en-US"/>
        </a:p>
      </dgm:t>
    </dgm:pt>
    <dgm:pt modelId="{EA663653-1BED-4CF9-A9FD-4CB5C3AFB8D7}">
      <dgm:prSet phldrT="[ტექსტი]"/>
      <dgm:spPr/>
      <dgm:t>
        <a:bodyPr/>
        <a:lstStyle/>
        <a:p>
          <a:endParaRPr lang="en-US" dirty="0"/>
        </a:p>
      </dgm:t>
    </dgm:pt>
    <dgm:pt modelId="{56BBA968-2A54-4B14-91EB-065551325EB7}" type="parTrans" cxnId="{E646F300-1592-47A2-8862-8D91861CB114}">
      <dgm:prSet/>
      <dgm:spPr/>
      <dgm:t>
        <a:bodyPr/>
        <a:lstStyle/>
        <a:p>
          <a:endParaRPr lang="en-US"/>
        </a:p>
      </dgm:t>
    </dgm:pt>
    <dgm:pt modelId="{9C3F04C9-A46A-4744-A0B5-90CE71714A93}" type="sibTrans" cxnId="{E646F300-1592-47A2-8862-8D91861CB114}">
      <dgm:prSet/>
      <dgm:spPr/>
      <dgm:t>
        <a:bodyPr/>
        <a:lstStyle/>
        <a:p>
          <a:endParaRPr lang="en-US"/>
        </a:p>
      </dgm:t>
    </dgm:pt>
    <dgm:pt modelId="{B7543F4D-DB67-4F4A-A196-B32A79A6732F}">
      <dgm:prSet phldrT="[ტექსტი]"/>
      <dgm:spPr/>
      <dgm:t>
        <a:bodyPr/>
        <a:lstStyle/>
        <a:p>
          <a:r>
            <a:rPr lang="ka-GE" dirty="0" smtClean="0"/>
            <a:t>დაკმაყოფილდა - 5 შუამდგომლობა</a:t>
          </a:r>
          <a:endParaRPr lang="en-US" dirty="0"/>
        </a:p>
      </dgm:t>
    </dgm:pt>
    <dgm:pt modelId="{1469E1C1-224D-455C-A721-B3813C591433}" type="parTrans" cxnId="{A4FFEC1F-36C5-4704-9F42-1C05240E3792}">
      <dgm:prSet/>
      <dgm:spPr/>
      <dgm:t>
        <a:bodyPr/>
        <a:lstStyle/>
        <a:p>
          <a:endParaRPr lang="en-US"/>
        </a:p>
      </dgm:t>
    </dgm:pt>
    <dgm:pt modelId="{E007559E-A62D-4D19-BC87-A0A8DA497CC9}" type="sibTrans" cxnId="{A4FFEC1F-36C5-4704-9F42-1C05240E3792}">
      <dgm:prSet/>
      <dgm:spPr/>
      <dgm:t>
        <a:bodyPr/>
        <a:lstStyle/>
        <a:p>
          <a:endParaRPr lang="en-US"/>
        </a:p>
      </dgm:t>
    </dgm:pt>
    <dgm:pt modelId="{5F78BF9A-5D0C-4465-B868-039B66A235F5}">
      <dgm:prSet phldrT="[ტექსტი]"/>
      <dgm:spPr/>
      <dgm:t>
        <a:bodyPr/>
        <a:lstStyle/>
        <a:p>
          <a:r>
            <a:rPr lang="ka-GE" dirty="0" smtClean="0"/>
            <a:t>დატოვებულია </a:t>
          </a:r>
          <a:r>
            <a:rPr lang="ka-GE" dirty="0" err="1" smtClean="0"/>
            <a:t>განუხილველი</a:t>
          </a:r>
          <a:r>
            <a:rPr lang="ka-GE" dirty="0" smtClean="0"/>
            <a:t> - 118 შუამდგომლობა;</a:t>
          </a:r>
          <a:endParaRPr lang="en-US" dirty="0"/>
        </a:p>
      </dgm:t>
    </dgm:pt>
    <dgm:pt modelId="{30847C8A-9B4D-4BAE-B1D3-F0BB73F4DB88}" type="parTrans" cxnId="{A30C4B35-7F43-4FB3-981D-1F3934F05CEC}">
      <dgm:prSet/>
      <dgm:spPr/>
      <dgm:t>
        <a:bodyPr/>
        <a:lstStyle/>
        <a:p>
          <a:endParaRPr lang="en-US"/>
        </a:p>
      </dgm:t>
    </dgm:pt>
    <dgm:pt modelId="{EB5BB3B4-FA5B-4359-B359-5CDD31CB7DA4}" type="sibTrans" cxnId="{A30C4B35-7F43-4FB3-981D-1F3934F05CEC}">
      <dgm:prSet/>
      <dgm:spPr/>
      <dgm:t>
        <a:bodyPr/>
        <a:lstStyle/>
        <a:p>
          <a:endParaRPr lang="en-US"/>
        </a:p>
      </dgm:t>
    </dgm:pt>
    <dgm:pt modelId="{0CD1D7E3-D8E2-4A4F-9DB5-FCE4EEF68C00}">
      <dgm:prSet phldrT="[ტექსტი]"/>
      <dgm:spPr/>
      <dgm:t>
        <a:bodyPr/>
        <a:lstStyle/>
        <a:p>
          <a:r>
            <a:rPr lang="ka-GE" dirty="0" smtClean="0"/>
            <a:t>დატოვებულია </a:t>
          </a:r>
          <a:r>
            <a:rPr lang="ka-GE" dirty="0" err="1" smtClean="0"/>
            <a:t>განუხილველი</a:t>
          </a:r>
          <a:r>
            <a:rPr lang="ka-GE" dirty="0" smtClean="0"/>
            <a:t> - 7 შუამდგომლობა;</a:t>
          </a:r>
          <a:endParaRPr lang="en-US" dirty="0"/>
        </a:p>
      </dgm:t>
    </dgm:pt>
    <dgm:pt modelId="{2BBED576-5C82-4E72-AF0D-46CD660E0A53}" type="parTrans" cxnId="{070FD39B-5D0D-44B7-A306-CAE1E69CC579}">
      <dgm:prSet/>
      <dgm:spPr/>
      <dgm:t>
        <a:bodyPr/>
        <a:lstStyle/>
        <a:p>
          <a:endParaRPr lang="en-US"/>
        </a:p>
      </dgm:t>
    </dgm:pt>
    <dgm:pt modelId="{CFFDB576-3DD7-4260-9B93-7949ED2EC7BB}" type="sibTrans" cxnId="{070FD39B-5D0D-44B7-A306-CAE1E69CC579}">
      <dgm:prSet/>
      <dgm:spPr/>
      <dgm:t>
        <a:bodyPr/>
        <a:lstStyle/>
        <a:p>
          <a:endParaRPr lang="en-US"/>
        </a:p>
      </dgm:t>
    </dgm:pt>
    <dgm:pt modelId="{EC4EDA27-D056-4DF3-8ED9-6788EFF1F053}">
      <dgm:prSet phldrT="[ტექსტი]"/>
      <dgm:spPr/>
      <dgm:t>
        <a:bodyPr/>
        <a:lstStyle/>
        <a:p>
          <a:r>
            <a:rPr lang="ka-GE" dirty="0" smtClean="0"/>
            <a:t>გირაო</a:t>
          </a:r>
        </a:p>
        <a:p>
          <a:r>
            <a:rPr lang="ka-GE" dirty="0" smtClean="0"/>
            <a:t> მოთხოვნით სულ შემოვიდა 125 შუამდგომლობა</a:t>
          </a:r>
          <a:endParaRPr lang="en-US" dirty="0"/>
        </a:p>
      </dgm:t>
    </dgm:pt>
    <dgm:pt modelId="{D59070CF-4D40-4B71-8CE0-51EBAB66CF4F}" type="sibTrans" cxnId="{E7F6E0EE-72FC-4333-BE91-9669B8DA6715}">
      <dgm:prSet/>
      <dgm:spPr/>
      <dgm:t>
        <a:bodyPr/>
        <a:lstStyle/>
        <a:p>
          <a:endParaRPr lang="en-US"/>
        </a:p>
      </dgm:t>
    </dgm:pt>
    <dgm:pt modelId="{26857AE0-7BD4-45C2-A2CC-8295BAF73F5C}" type="parTrans" cxnId="{E7F6E0EE-72FC-4333-BE91-9669B8DA6715}">
      <dgm:prSet/>
      <dgm:spPr/>
      <dgm:t>
        <a:bodyPr/>
        <a:lstStyle/>
        <a:p>
          <a:endParaRPr lang="en-US"/>
        </a:p>
      </dgm:t>
    </dgm:pt>
    <dgm:pt modelId="{B4310C93-52EE-444C-8E6A-748EA3E51A92}">
      <dgm:prSet phldrT="[ტექსტი]"/>
      <dgm:spPr/>
      <dgm:t>
        <a:bodyPr/>
        <a:lstStyle/>
        <a:p>
          <a:r>
            <a:rPr lang="ka-GE" dirty="0" smtClean="0"/>
            <a:t>უარი ეთქვა შეფარდებაზე - 2 შუამდგომლობა;</a:t>
          </a:r>
          <a:endParaRPr lang="en-US" dirty="0"/>
        </a:p>
      </dgm:t>
    </dgm:pt>
    <dgm:pt modelId="{FB237664-2791-4203-81FD-27901E29A10B}" type="parTrans" cxnId="{D2CEC5DE-BF2A-4946-BA80-4C4853A18A8B}">
      <dgm:prSet/>
      <dgm:spPr/>
      <dgm:t>
        <a:bodyPr/>
        <a:lstStyle/>
        <a:p>
          <a:endParaRPr lang="en-US"/>
        </a:p>
      </dgm:t>
    </dgm:pt>
    <dgm:pt modelId="{DEB97EA4-1AE6-4DD3-B03D-192287523887}" type="sibTrans" cxnId="{D2CEC5DE-BF2A-4946-BA80-4C4853A18A8B}">
      <dgm:prSet/>
      <dgm:spPr/>
      <dgm:t>
        <a:bodyPr/>
        <a:lstStyle/>
        <a:p>
          <a:endParaRPr lang="en-US"/>
        </a:p>
      </dgm:t>
    </dgm:pt>
    <dgm:pt modelId="{1A77D5F4-DBD0-4BBE-918D-7111C3DFAB1F}">
      <dgm:prSet phldrT="[ტექსტი]"/>
      <dgm:spPr/>
      <dgm:t>
        <a:bodyPr/>
        <a:lstStyle/>
        <a:p>
          <a:r>
            <a:rPr lang="ka-GE" dirty="0" smtClean="0"/>
            <a:t>დატოვებულია </a:t>
          </a:r>
          <a:r>
            <a:rPr lang="ka-GE" dirty="0" err="1" smtClean="0"/>
            <a:t>განუხილველი</a:t>
          </a:r>
          <a:r>
            <a:rPr lang="ka-GE" dirty="0" smtClean="0"/>
            <a:t> - 2 შუამდგომლობა</a:t>
          </a:r>
          <a:endParaRPr lang="en-US" dirty="0"/>
        </a:p>
      </dgm:t>
    </dgm:pt>
    <dgm:pt modelId="{3DD97D72-CE51-4B81-B545-4C0EB5BC8A36}" type="parTrans" cxnId="{894295E2-EA07-499D-83C0-9DC7D15705D5}">
      <dgm:prSet/>
      <dgm:spPr/>
      <dgm:t>
        <a:bodyPr/>
        <a:lstStyle/>
        <a:p>
          <a:endParaRPr lang="en-US"/>
        </a:p>
      </dgm:t>
    </dgm:pt>
    <dgm:pt modelId="{5324D1C8-5715-4878-9A44-57854FD14F38}" type="sibTrans" cxnId="{894295E2-EA07-499D-83C0-9DC7D15705D5}">
      <dgm:prSet/>
      <dgm:spPr/>
      <dgm:t>
        <a:bodyPr/>
        <a:lstStyle/>
        <a:p>
          <a:endParaRPr lang="en-US"/>
        </a:p>
      </dgm:t>
    </dgm:pt>
    <dgm:pt modelId="{9895CE86-F9A9-4956-B9AC-3651A08B126C}">
      <dgm:prSet phldrT="[ტექსტი]"/>
      <dgm:spPr/>
      <dgm:t>
        <a:bodyPr/>
        <a:lstStyle/>
        <a:p>
          <a:r>
            <a:rPr lang="ka-GE" dirty="0" smtClean="0"/>
            <a:t>დაკმაყოფილდა - 4 შუამდგომლობა;</a:t>
          </a:r>
          <a:endParaRPr lang="en-US" dirty="0"/>
        </a:p>
      </dgm:t>
    </dgm:pt>
    <dgm:pt modelId="{93AFEE23-3AB4-4F2A-9B71-38EB821DD906}" type="parTrans" cxnId="{1B000AF3-E54F-4795-A2C4-3545B1352115}">
      <dgm:prSet/>
      <dgm:spPr/>
      <dgm:t>
        <a:bodyPr/>
        <a:lstStyle/>
        <a:p>
          <a:endParaRPr lang="en-US"/>
        </a:p>
      </dgm:t>
    </dgm:pt>
    <dgm:pt modelId="{02A8CAA4-9F78-4125-B123-7FC05D2BFB6A}" type="sibTrans" cxnId="{1B000AF3-E54F-4795-A2C4-3545B1352115}">
      <dgm:prSet/>
      <dgm:spPr/>
      <dgm:t>
        <a:bodyPr/>
        <a:lstStyle/>
        <a:p>
          <a:endParaRPr lang="en-US"/>
        </a:p>
      </dgm:t>
    </dgm:pt>
    <dgm:pt modelId="{52D2F7D5-04D3-409A-9A6D-6CC5FC354EEC}" type="pres">
      <dgm:prSet presAssocID="{1E6F5396-C992-4A8F-9264-627C937CEFB6}" presName="linearFlow" presStyleCnt="0">
        <dgm:presLayoutVars>
          <dgm:dir/>
          <dgm:animLvl val="lvl"/>
          <dgm:resizeHandles val="exact"/>
        </dgm:presLayoutVars>
      </dgm:prSet>
      <dgm:spPr/>
      <dgm:t>
        <a:bodyPr/>
        <a:lstStyle/>
        <a:p>
          <a:endParaRPr lang="en-US"/>
        </a:p>
      </dgm:t>
    </dgm:pt>
    <dgm:pt modelId="{F406D31D-5B53-4755-8342-8557E8A8F371}" type="pres">
      <dgm:prSet presAssocID="{7D8D6CE6-79CF-4F18-959A-67901E6F37F6}" presName="composite" presStyleCnt="0"/>
      <dgm:spPr/>
    </dgm:pt>
    <dgm:pt modelId="{B233C0DE-16E9-4FE4-AE34-E7D2F701FA14}" type="pres">
      <dgm:prSet presAssocID="{7D8D6CE6-79CF-4F18-959A-67901E6F37F6}" presName="parentText" presStyleLbl="alignNode1" presStyleIdx="0" presStyleCnt="3">
        <dgm:presLayoutVars>
          <dgm:chMax val="1"/>
          <dgm:bulletEnabled val="1"/>
        </dgm:presLayoutVars>
      </dgm:prSet>
      <dgm:spPr/>
      <dgm:t>
        <a:bodyPr/>
        <a:lstStyle/>
        <a:p>
          <a:endParaRPr lang="en-US"/>
        </a:p>
      </dgm:t>
    </dgm:pt>
    <dgm:pt modelId="{EFFC7F4A-C9A7-4418-933B-88BCC731EA27}" type="pres">
      <dgm:prSet presAssocID="{7D8D6CE6-79CF-4F18-959A-67901E6F37F6}" presName="descendantText" presStyleLbl="alignAcc1" presStyleIdx="0" presStyleCnt="3">
        <dgm:presLayoutVars>
          <dgm:bulletEnabled val="1"/>
        </dgm:presLayoutVars>
      </dgm:prSet>
      <dgm:spPr/>
      <dgm:t>
        <a:bodyPr/>
        <a:lstStyle/>
        <a:p>
          <a:endParaRPr lang="en-US"/>
        </a:p>
      </dgm:t>
    </dgm:pt>
    <dgm:pt modelId="{47700F2F-8AB6-4DA3-8891-0B0E3F11639E}" type="pres">
      <dgm:prSet presAssocID="{9CD0239C-2503-4A58-80C0-55D53B3256EC}" presName="sp" presStyleCnt="0"/>
      <dgm:spPr/>
    </dgm:pt>
    <dgm:pt modelId="{8D327DE6-886D-4ED7-B2D3-6A725AC94E9E}" type="pres">
      <dgm:prSet presAssocID="{EC4EDA27-D056-4DF3-8ED9-6788EFF1F053}" presName="composite" presStyleCnt="0"/>
      <dgm:spPr/>
    </dgm:pt>
    <dgm:pt modelId="{92BE28BA-43DC-48A9-BB4F-968C9572B295}" type="pres">
      <dgm:prSet presAssocID="{EC4EDA27-D056-4DF3-8ED9-6788EFF1F053}" presName="parentText" presStyleLbl="alignNode1" presStyleIdx="1" presStyleCnt="3">
        <dgm:presLayoutVars>
          <dgm:chMax val="1"/>
          <dgm:bulletEnabled val="1"/>
        </dgm:presLayoutVars>
      </dgm:prSet>
      <dgm:spPr/>
      <dgm:t>
        <a:bodyPr/>
        <a:lstStyle/>
        <a:p>
          <a:endParaRPr lang="en-US"/>
        </a:p>
      </dgm:t>
    </dgm:pt>
    <dgm:pt modelId="{8DB2F6B1-EF27-42BE-AC00-21D37BCDADEC}" type="pres">
      <dgm:prSet presAssocID="{EC4EDA27-D056-4DF3-8ED9-6788EFF1F053}" presName="descendantText" presStyleLbl="alignAcc1" presStyleIdx="1" presStyleCnt="3">
        <dgm:presLayoutVars>
          <dgm:bulletEnabled val="1"/>
        </dgm:presLayoutVars>
      </dgm:prSet>
      <dgm:spPr/>
      <dgm:t>
        <a:bodyPr/>
        <a:lstStyle/>
        <a:p>
          <a:endParaRPr lang="en-US"/>
        </a:p>
      </dgm:t>
    </dgm:pt>
    <dgm:pt modelId="{0731EF41-E45A-44DC-9535-01244505AA59}" type="pres">
      <dgm:prSet presAssocID="{D59070CF-4D40-4B71-8CE0-51EBAB66CF4F}" presName="sp" presStyleCnt="0"/>
      <dgm:spPr/>
    </dgm:pt>
    <dgm:pt modelId="{003C06CC-9B09-46CF-AF08-B9E079A9D3A2}" type="pres">
      <dgm:prSet presAssocID="{089AEFEA-6378-4D35-9C1A-4F163EA54ECF}" presName="composite" presStyleCnt="0"/>
      <dgm:spPr/>
    </dgm:pt>
    <dgm:pt modelId="{16717BEB-556A-4B63-876C-8E0F924F3DE0}" type="pres">
      <dgm:prSet presAssocID="{089AEFEA-6378-4D35-9C1A-4F163EA54ECF}" presName="parentText" presStyleLbl="alignNode1" presStyleIdx="2" presStyleCnt="3" custLinFactNeighborX="1050" custLinFactNeighborY="-1349">
        <dgm:presLayoutVars>
          <dgm:chMax val="1"/>
          <dgm:bulletEnabled val="1"/>
        </dgm:presLayoutVars>
      </dgm:prSet>
      <dgm:spPr/>
      <dgm:t>
        <a:bodyPr/>
        <a:lstStyle/>
        <a:p>
          <a:endParaRPr lang="en-US"/>
        </a:p>
      </dgm:t>
    </dgm:pt>
    <dgm:pt modelId="{39350100-32E5-4BB4-9240-2B2349B6A8E8}" type="pres">
      <dgm:prSet presAssocID="{089AEFEA-6378-4D35-9C1A-4F163EA54ECF}" presName="descendantText" presStyleLbl="alignAcc1" presStyleIdx="2" presStyleCnt="3">
        <dgm:presLayoutVars>
          <dgm:bulletEnabled val="1"/>
        </dgm:presLayoutVars>
      </dgm:prSet>
      <dgm:spPr/>
      <dgm:t>
        <a:bodyPr/>
        <a:lstStyle/>
        <a:p>
          <a:endParaRPr lang="en-US"/>
        </a:p>
      </dgm:t>
    </dgm:pt>
  </dgm:ptLst>
  <dgm:cxnLst>
    <dgm:cxn modelId="{C9CB1469-7545-45EF-B1FF-F13DDE588E46}" type="presOf" srcId="{0CD1D7E3-D8E2-4A4F-9DB5-FCE4EEF68C00}" destId="{39350100-32E5-4BB4-9240-2B2349B6A8E8}" srcOrd="0" destOrd="2" presId="urn:microsoft.com/office/officeart/2005/8/layout/chevron2"/>
    <dgm:cxn modelId="{245E652C-31C6-46B3-8703-DF124C541E87}" type="presOf" srcId="{ABE04751-FEA1-41C7-AA1E-0230012E4FC7}" destId="{EFFC7F4A-C9A7-4418-933B-88BCC731EA27}" srcOrd="0" destOrd="1" presId="urn:microsoft.com/office/officeart/2005/8/layout/chevron2"/>
    <dgm:cxn modelId="{21D4A9C7-B630-4481-BF8A-9552EC897916}" srcId="{7D8D6CE6-79CF-4F18-959A-67901E6F37F6}" destId="{ABE04751-FEA1-41C7-AA1E-0230012E4FC7}" srcOrd="1" destOrd="0" parTransId="{DBF53282-D5EC-4FEC-8C1D-34B3FD3A3F86}" sibTransId="{6273F8D7-5A6C-435F-9D38-60CFA585C41A}"/>
    <dgm:cxn modelId="{B88F409D-BEB9-498C-B990-F6891F40CE6E}" type="presOf" srcId="{23F0EAF8-9433-4EE3-AC2F-A4387DAC5DE5}" destId="{39350100-32E5-4BB4-9240-2B2349B6A8E8}" srcOrd="0" destOrd="0" presId="urn:microsoft.com/office/officeart/2005/8/layout/chevron2"/>
    <dgm:cxn modelId="{D03ADCEC-6A4F-4932-8C71-913789EB4254}" type="presOf" srcId="{7D8D6CE6-79CF-4F18-959A-67901E6F37F6}" destId="{B233C0DE-16E9-4FE4-AE34-E7D2F701FA14}" srcOrd="0" destOrd="0" presId="urn:microsoft.com/office/officeart/2005/8/layout/chevron2"/>
    <dgm:cxn modelId="{C4B0F32B-D7BE-4829-8C3C-954113ABEA33}" type="presOf" srcId="{1E6F5396-C992-4A8F-9264-627C937CEFB6}" destId="{52D2F7D5-04D3-409A-9A6D-6CC5FC354EEC}" srcOrd="0" destOrd="0" presId="urn:microsoft.com/office/officeart/2005/8/layout/chevron2"/>
    <dgm:cxn modelId="{A62BBAFA-3BD5-487B-9AD6-3A90633435BF}" type="presOf" srcId="{B4310C93-52EE-444C-8E6A-748EA3E51A92}" destId="{8DB2F6B1-EF27-42BE-AC00-21D37BCDADEC}" srcOrd="0" destOrd="3" presId="urn:microsoft.com/office/officeart/2005/8/layout/chevron2"/>
    <dgm:cxn modelId="{B3A9F06B-28EA-4413-B334-AD9599F825A8}" type="presOf" srcId="{9895CE86-F9A9-4956-B9AC-3651A08B126C}" destId="{39350100-32E5-4BB4-9240-2B2349B6A8E8}" srcOrd="0" destOrd="1" presId="urn:microsoft.com/office/officeart/2005/8/layout/chevron2"/>
    <dgm:cxn modelId="{324686DB-1B28-430F-8386-8F2ABED125FA}" type="presOf" srcId="{EB183EE3-84F0-4174-8867-57798DBB0C8E}" destId="{EFFC7F4A-C9A7-4418-933B-88BCC731EA27}" srcOrd="0" destOrd="0" presId="urn:microsoft.com/office/officeart/2005/8/layout/chevron2"/>
    <dgm:cxn modelId="{A4FFEC1F-36C5-4704-9F42-1C05240E3792}" srcId="{EC4EDA27-D056-4DF3-8ED9-6788EFF1F053}" destId="{B7543F4D-DB67-4F4A-A196-B32A79A6732F}" srcOrd="1" destOrd="0" parTransId="{1469E1C1-224D-455C-A721-B3813C591433}" sibTransId="{E007559E-A62D-4D19-BC87-A0A8DA497CC9}"/>
    <dgm:cxn modelId="{894295E2-EA07-499D-83C0-9DC7D15705D5}" srcId="{7D8D6CE6-79CF-4F18-959A-67901E6F37F6}" destId="{1A77D5F4-DBD0-4BBE-918D-7111C3DFAB1F}" srcOrd="2" destOrd="0" parTransId="{3DD97D72-CE51-4B81-B545-4C0EB5BC8A36}" sibTransId="{5324D1C8-5715-4878-9A44-57854FD14F38}"/>
    <dgm:cxn modelId="{576BE6B2-6132-4108-AB63-842792B544BA}" type="presOf" srcId="{1A77D5F4-DBD0-4BBE-918D-7111C3DFAB1F}" destId="{EFFC7F4A-C9A7-4418-933B-88BCC731EA27}" srcOrd="0" destOrd="2" presId="urn:microsoft.com/office/officeart/2005/8/layout/chevron2"/>
    <dgm:cxn modelId="{A30C4B35-7F43-4FB3-981D-1F3934F05CEC}" srcId="{EC4EDA27-D056-4DF3-8ED9-6788EFF1F053}" destId="{5F78BF9A-5D0C-4465-B868-039B66A235F5}" srcOrd="2" destOrd="0" parTransId="{30847C8A-9B4D-4BAE-B1D3-F0BB73F4DB88}" sibTransId="{EB5BB3B4-FA5B-4359-B359-5CDD31CB7DA4}"/>
    <dgm:cxn modelId="{19FD19BA-65CA-46D5-9364-434121400076}" srcId="{089AEFEA-6378-4D35-9C1A-4F163EA54ECF}" destId="{23F0EAF8-9433-4EE3-AC2F-A4387DAC5DE5}" srcOrd="0" destOrd="0" parTransId="{DF25D57E-8CC6-4C49-9138-D2F91C1E31C7}" sibTransId="{AA6A2C69-D9F6-4F4A-B0DA-C23BD02BCA17}"/>
    <dgm:cxn modelId="{9DB6596B-E962-433A-B3F4-C6061E0FF7B0}" type="presOf" srcId="{B7543F4D-DB67-4F4A-A196-B32A79A6732F}" destId="{8DB2F6B1-EF27-42BE-AC00-21D37BCDADEC}" srcOrd="0" destOrd="1" presId="urn:microsoft.com/office/officeart/2005/8/layout/chevron2"/>
    <dgm:cxn modelId="{CDE5A570-0C3B-4807-AD2F-A54A802DD25B}" type="presOf" srcId="{EC4EDA27-D056-4DF3-8ED9-6788EFF1F053}" destId="{92BE28BA-43DC-48A9-BB4F-968C9572B295}" srcOrd="0" destOrd="0" presId="urn:microsoft.com/office/officeart/2005/8/layout/chevron2"/>
    <dgm:cxn modelId="{070FD39B-5D0D-44B7-A306-CAE1E69CC579}" srcId="{089AEFEA-6378-4D35-9C1A-4F163EA54ECF}" destId="{0CD1D7E3-D8E2-4A4F-9DB5-FCE4EEF68C00}" srcOrd="2" destOrd="0" parTransId="{2BBED576-5C82-4E72-AF0D-46CD660E0A53}" sibTransId="{CFFDB576-3DD7-4260-9B93-7949ED2EC7BB}"/>
    <dgm:cxn modelId="{E7F6E0EE-72FC-4333-BE91-9669B8DA6715}" srcId="{1E6F5396-C992-4A8F-9264-627C937CEFB6}" destId="{EC4EDA27-D056-4DF3-8ED9-6788EFF1F053}" srcOrd="1" destOrd="0" parTransId="{26857AE0-7BD4-45C2-A2CC-8295BAF73F5C}" sibTransId="{D59070CF-4D40-4B71-8CE0-51EBAB66CF4F}"/>
    <dgm:cxn modelId="{11E09090-FE49-4F02-A213-61E2CFBD5500}" srcId="{1E6F5396-C992-4A8F-9264-627C937CEFB6}" destId="{089AEFEA-6378-4D35-9C1A-4F163EA54ECF}" srcOrd="2" destOrd="0" parTransId="{B21B6105-A863-4A45-AEC2-358AF779EAD6}" sibTransId="{F5023221-50F9-458D-8B2E-B3E9E1D2B061}"/>
    <dgm:cxn modelId="{72B9B4CE-BB62-4EF9-873E-A1E3AFE6A68D}" srcId="{7D8D6CE6-79CF-4F18-959A-67901E6F37F6}" destId="{EB183EE3-84F0-4174-8867-57798DBB0C8E}" srcOrd="0" destOrd="0" parTransId="{C16637C6-4B55-4857-AAAB-055950676130}" sibTransId="{7C9EE1C7-8314-4F60-9C81-99B25A6E1BBB}"/>
    <dgm:cxn modelId="{962EF038-02CD-47B8-BEA2-C4E481C8C97B}" srcId="{1E6F5396-C992-4A8F-9264-627C937CEFB6}" destId="{7D8D6CE6-79CF-4F18-959A-67901E6F37F6}" srcOrd="0" destOrd="0" parTransId="{2DC692A2-E1DB-4B0A-B1C2-F55996BCB64F}" sibTransId="{9CD0239C-2503-4A58-80C0-55D53B3256EC}"/>
    <dgm:cxn modelId="{0B923E82-3697-423C-8965-7ADDC8EC14BF}" type="presOf" srcId="{EA663653-1BED-4CF9-A9FD-4CB5C3AFB8D7}" destId="{EFFC7F4A-C9A7-4418-933B-88BCC731EA27}" srcOrd="0" destOrd="3" presId="urn:microsoft.com/office/officeart/2005/8/layout/chevron2"/>
    <dgm:cxn modelId="{24585B4C-3235-4069-9F20-CBB5593E89B4}" type="presOf" srcId="{5F78BF9A-5D0C-4465-B868-039B66A235F5}" destId="{8DB2F6B1-EF27-42BE-AC00-21D37BCDADEC}" srcOrd="0" destOrd="2" presId="urn:microsoft.com/office/officeart/2005/8/layout/chevron2"/>
    <dgm:cxn modelId="{E646F300-1592-47A2-8862-8D91861CB114}" srcId="{7D8D6CE6-79CF-4F18-959A-67901E6F37F6}" destId="{EA663653-1BED-4CF9-A9FD-4CB5C3AFB8D7}" srcOrd="3" destOrd="0" parTransId="{56BBA968-2A54-4B14-91EB-065551325EB7}" sibTransId="{9C3F04C9-A46A-4744-A0B5-90CE71714A93}"/>
    <dgm:cxn modelId="{86BB5FFE-C98C-4F64-87F6-83F065AEC7D9}" srcId="{EC4EDA27-D056-4DF3-8ED9-6788EFF1F053}" destId="{0D7CB4B4-2741-49C9-80BC-3E96C2F44F42}" srcOrd="0" destOrd="0" parTransId="{CDDFFB4C-E4FC-41D0-A9A7-7A7FAEE8437B}" sibTransId="{E0932C58-12CB-4B70-B0E0-DA3A044C5CCC}"/>
    <dgm:cxn modelId="{BF8DFCCA-6F01-4DB4-9ACF-0404ADA0DBD3}" type="presOf" srcId="{0D7CB4B4-2741-49C9-80BC-3E96C2F44F42}" destId="{8DB2F6B1-EF27-42BE-AC00-21D37BCDADEC}" srcOrd="0" destOrd="0" presId="urn:microsoft.com/office/officeart/2005/8/layout/chevron2"/>
    <dgm:cxn modelId="{3B15AC95-F527-472E-BE54-DBDAAB6C8365}" type="presOf" srcId="{089AEFEA-6378-4D35-9C1A-4F163EA54ECF}" destId="{16717BEB-556A-4B63-876C-8E0F924F3DE0}" srcOrd="0" destOrd="0" presId="urn:microsoft.com/office/officeart/2005/8/layout/chevron2"/>
    <dgm:cxn modelId="{D2CEC5DE-BF2A-4946-BA80-4C4853A18A8B}" srcId="{EC4EDA27-D056-4DF3-8ED9-6788EFF1F053}" destId="{B4310C93-52EE-444C-8E6A-748EA3E51A92}" srcOrd="3" destOrd="0" parTransId="{FB237664-2791-4203-81FD-27901E29A10B}" sibTransId="{DEB97EA4-1AE6-4DD3-B03D-192287523887}"/>
    <dgm:cxn modelId="{1B000AF3-E54F-4795-A2C4-3545B1352115}" srcId="{089AEFEA-6378-4D35-9C1A-4F163EA54ECF}" destId="{9895CE86-F9A9-4956-B9AC-3651A08B126C}" srcOrd="1" destOrd="0" parTransId="{93AFEE23-3AB4-4F2A-9B71-38EB821DD906}" sibTransId="{02A8CAA4-9F78-4125-B123-7FC05D2BFB6A}"/>
    <dgm:cxn modelId="{718290A5-99E6-4FA7-A8BE-CB48FEB48B97}" type="presParOf" srcId="{52D2F7D5-04D3-409A-9A6D-6CC5FC354EEC}" destId="{F406D31D-5B53-4755-8342-8557E8A8F371}" srcOrd="0" destOrd="0" presId="urn:microsoft.com/office/officeart/2005/8/layout/chevron2"/>
    <dgm:cxn modelId="{AE633BEB-9052-41BB-BD2E-E156AC8AB583}" type="presParOf" srcId="{F406D31D-5B53-4755-8342-8557E8A8F371}" destId="{B233C0DE-16E9-4FE4-AE34-E7D2F701FA14}" srcOrd="0" destOrd="0" presId="urn:microsoft.com/office/officeart/2005/8/layout/chevron2"/>
    <dgm:cxn modelId="{0DF0A618-6B43-4415-BF1C-BDA7FE8A5CA8}" type="presParOf" srcId="{F406D31D-5B53-4755-8342-8557E8A8F371}" destId="{EFFC7F4A-C9A7-4418-933B-88BCC731EA27}" srcOrd="1" destOrd="0" presId="urn:microsoft.com/office/officeart/2005/8/layout/chevron2"/>
    <dgm:cxn modelId="{C8FDF9F3-30A8-48E3-A75B-B713B28E890E}" type="presParOf" srcId="{52D2F7D5-04D3-409A-9A6D-6CC5FC354EEC}" destId="{47700F2F-8AB6-4DA3-8891-0B0E3F11639E}" srcOrd="1" destOrd="0" presId="urn:microsoft.com/office/officeart/2005/8/layout/chevron2"/>
    <dgm:cxn modelId="{C1F344DD-E14A-4295-B6DD-4AEA186FB51F}" type="presParOf" srcId="{52D2F7D5-04D3-409A-9A6D-6CC5FC354EEC}" destId="{8D327DE6-886D-4ED7-B2D3-6A725AC94E9E}" srcOrd="2" destOrd="0" presId="urn:microsoft.com/office/officeart/2005/8/layout/chevron2"/>
    <dgm:cxn modelId="{FCAF02F9-F071-4559-B75D-68A580D5731C}" type="presParOf" srcId="{8D327DE6-886D-4ED7-B2D3-6A725AC94E9E}" destId="{92BE28BA-43DC-48A9-BB4F-968C9572B295}" srcOrd="0" destOrd="0" presId="urn:microsoft.com/office/officeart/2005/8/layout/chevron2"/>
    <dgm:cxn modelId="{C9F0B7EF-364C-48AC-BFB2-BE6DD4CDB31E}" type="presParOf" srcId="{8D327DE6-886D-4ED7-B2D3-6A725AC94E9E}" destId="{8DB2F6B1-EF27-42BE-AC00-21D37BCDADEC}" srcOrd="1" destOrd="0" presId="urn:microsoft.com/office/officeart/2005/8/layout/chevron2"/>
    <dgm:cxn modelId="{62BFAFD1-DEF8-46EB-BE67-9CD6BEE45BF6}" type="presParOf" srcId="{52D2F7D5-04D3-409A-9A6D-6CC5FC354EEC}" destId="{0731EF41-E45A-44DC-9535-01244505AA59}" srcOrd="3" destOrd="0" presId="urn:microsoft.com/office/officeart/2005/8/layout/chevron2"/>
    <dgm:cxn modelId="{E05A4AC8-A59F-41E2-BF83-EB5F8E17DA3D}" type="presParOf" srcId="{52D2F7D5-04D3-409A-9A6D-6CC5FC354EEC}" destId="{003C06CC-9B09-46CF-AF08-B9E079A9D3A2}" srcOrd="4" destOrd="0" presId="urn:microsoft.com/office/officeart/2005/8/layout/chevron2"/>
    <dgm:cxn modelId="{9B673D4F-D05E-491C-94F4-698A0F452524}" type="presParOf" srcId="{003C06CC-9B09-46CF-AF08-B9E079A9D3A2}" destId="{16717BEB-556A-4B63-876C-8E0F924F3DE0}" srcOrd="0" destOrd="0" presId="urn:microsoft.com/office/officeart/2005/8/layout/chevron2"/>
    <dgm:cxn modelId="{66160A4A-A416-4329-96FB-0CB07E255BBE}" type="presParOf" srcId="{003C06CC-9B09-46CF-AF08-B9E079A9D3A2}" destId="{39350100-32E5-4BB4-9240-2B2349B6A8E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9A849B6-0677-4B0F-AE5C-B24D5813A4E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F6744253-18A2-4F88-93C4-605716EB4884}">
      <dgm:prSet phldrT="[ტექსტი]"/>
      <dgm:spPr/>
      <dgm:t>
        <a:bodyPr/>
        <a:lstStyle/>
        <a:p>
          <a:r>
            <a:rPr lang="ka-GE" dirty="0" smtClean="0"/>
            <a:t>სამართლებრივი იძულებითი ღონისძიებები</a:t>
          </a:r>
          <a:endParaRPr lang="en-US" dirty="0"/>
        </a:p>
      </dgm:t>
    </dgm:pt>
    <dgm:pt modelId="{ECCA4B41-4A16-4441-A553-431C34939D2F}" type="parTrans" cxnId="{67897BC5-1461-41DF-816F-E784E4A6C551}">
      <dgm:prSet/>
      <dgm:spPr/>
      <dgm:t>
        <a:bodyPr/>
        <a:lstStyle/>
        <a:p>
          <a:endParaRPr lang="en-US"/>
        </a:p>
      </dgm:t>
    </dgm:pt>
    <dgm:pt modelId="{A5889464-FC77-40D0-9027-67E16BB984A8}" type="sibTrans" cxnId="{67897BC5-1461-41DF-816F-E784E4A6C551}">
      <dgm:prSet/>
      <dgm:spPr/>
      <dgm:t>
        <a:bodyPr/>
        <a:lstStyle/>
        <a:p>
          <a:endParaRPr lang="en-US"/>
        </a:p>
      </dgm:t>
    </dgm:pt>
    <dgm:pt modelId="{87CFE3C3-8FDC-4BED-BCB9-B1F6E35F232D}">
      <dgm:prSet phldrT="[ტექსტი]"/>
      <dgm:spPr/>
      <dgm:t>
        <a:bodyPr/>
        <a:lstStyle/>
        <a:p>
          <a:r>
            <a:rPr lang="ka-GE" dirty="0" smtClean="0"/>
            <a:t>დაკავება შემოვიდა - 1; დაკმაყოფილდა - 1;</a:t>
          </a:r>
          <a:endParaRPr lang="en-US" dirty="0"/>
        </a:p>
      </dgm:t>
    </dgm:pt>
    <dgm:pt modelId="{610EFB1A-3C0C-4FA0-9DFB-EF205C56A6A2}" type="parTrans" cxnId="{3853194B-A0A2-4284-BEB4-568AE0730F2B}">
      <dgm:prSet/>
      <dgm:spPr/>
      <dgm:t>
        <a:bodyPr/>
        <a:lstStyle/>
        <a:p>
          <a:endParaRPr lang="en-US"/>
        </a:p>
      </dgm:t>
    </dgm:pt>
    <dgm:pt modelId="{58A27312-F55A-45C7-BCEF-084505ACE0C1}" type="sibTrans" cxnId="{3853194B-A0A2-4284-BEB4-568AE0730F2B}">
      <dgm:prSet/>
      <dgm:spPr/>
      <dgm:t>
        <a:bodyPr/>
        <a:lstStyle/>
        <a:p>
          <a:endParaRPr lang="en-US"/>
        </a:p>
      </dgm:t>
    </dgm:pt>
    <dgm:pt modelId="{48D44524-80F6-4205-BC03-23BBCE9E0A00}">
      <dgm:prSet phldrT="[ტექსტი]"/>
      <dgm:spPr/>
      <dgm:t>
        <a:bodyPr/>
        <a:lstStyle/>
        <a:p>
          <a:endParaRPr lang="en-US" dirty="0"/>
        </a:p>
      </dgm:t>
    </dgm:pt>
    <dgm:pt modelId="{F09E2D2F-E08D-4BF3-BF68-06E2502B1E93}" type="parTrans" cxnId="{6D902BFC-777F-4072-AF19-F94175C6B19A}">
      <dgm:prSet/>
      <dgm:spPr/>
      <dgm:t>
        <a:bodyPr/>
        <a:lstStyle/>
        <a:p>
          <a:endParaRPr lang="en-US"/>
        </a:p>
      </dgm:t>
    </dgm:pt>
    <dgm:pt modelId="{09DB3384-0D59-4BD9-9A20-CF00C3CC3E2B}" type="sibTrans" cxnId="{6D902BFC-777F-4072-AF19-F94175C6B19A}">
      <dgm:prSet/>
      <dgm:spPr/>
      <dgm:t>
        <a:bodyPr/>
        <a:lstStyle/>
        <a:p>
          <a:endParaRPr lang="en-US"/>
        </a:p>
      </dgm:t>
    </dgm:pt>
    <dgm:pt modelId="{C5F1929C-FD5D-41D5-BC0A-B33D8CDB70B6}">
      <dgm:prSet phldrT="[ტექსტი]" phldr="1"/>
      <dgm:spPr/>
      <dgm:t>
        <a:bodyPr/>
        <a:lstStyle/>
        <a:p>
          <a:endParaRPr lang="en-US" dirty="0"/>
        </a:p>
      </dgm:t>
    </dgm:pt>
    <dgm:pt modelId="{F1E462C6-A0C0-4690-81A2-5DE3566EEE06}" type="parTrans" cxnId="{8F3DFAC3-F288-4AC0-B7AE-F2F1733C8C5C}">
      <dgm:prSet/>
      <dgm:spPr/>
      <dgm:t>
        <a:bodyPr/>
        <a:lstStyle/>
        <a:p>
          <a:endParaRPr lang="en-US"/>
        </a:p>
      </dgm:t>
    </dgm:pt>
    <dgm:pt modelId="{B6897E00-60FE-4028-BC56-017964187322}" type="sibTrans" cxnId="{8F3DFAC3-F288-4AC0-B7AE-F2F1733C8C5C}">
      <dgm:prSet/>
      <dgm:spPr/>
      <dgm:t>
        <a:bodyPr/>
        <a:lstStyle/>
        <a:p>
          <a:endParaRPr lang="en-US"/>
        </a:p>
      </dgm:t>
    </dgm:pt>
    <dgm:pt modelId="{2309E78A-D75E-4E42-B909-DE51BE86AC90}">
      <dgm:prSet phldrT="[ტექსტი]"/>
      <dgm:spPr/>
      <dgm:t>
        <a:bodyPr/>
        <a:lstStyle/>
        <a:p>
          <a:endParaRPr lang="en-US" dirty="0"/>
        </a:p>
      </dgm:t>
    </dgm:pt>
    <dgm:pt modelId="{4D1124EA-F175-4A41-A8AB-EA3A7EAB5DF1}" type="parTrans" cxnId="{63C222F6-914B-4405-8977-626ACB9D122D}">
      <dgm:prSet/>
      <dgm:spPr/>
      <dgm:t>
        <a:bodyPr/>
        <a:lstStyle/>
        <a:p>
          <a:endParaRPr lang="en-US"/>
        </a:p>
      </dgm:t>
    </dgm:pt>
    <dgm:pt modelId="{712EB738-389B-47A5-85AB-06C860F7EEE7}" type="sibTrans" cxnId="{63C222F6-914B-4405-8977-626ACB9D122D}">
      <dgm:prSet/>
      <dgm:spPr/>
      <dgm:t>
        <a:bodyPr/>
        <a:lstStyle/>
        <a:p>
          <a:endParaRPr lang="en-US"/>
        </a:p>
      </dgm:t>
    </dgm:pt>
    <dgm:pt modelId="{16105EE8-80A9-492E-8ADB-57E83A38B08E}">
      <dgm:prSet phldrT="[ტექსტი]" phldr="1"/>
      <dgm:spPr/>
      <dgm:t>
        <a:bodyPr/>
        <a:lstStyle/>
        <a:p>
          <a:endParaRPr lang="en-US" dirty="0"/>
        </a:p>
      </dgm:t>
    </dgm:pt>
    <dgm:pt modelId="{5E4AC63D-D93B-4C2C-ABA5-195D13510D82}" type="parTrans" cxnId="{933355F6-F2FD-42F7-AFD6-F9FB2FC6870F}">
      <dgm:prSet/>
      <dgm:spPr/>
      <dgm:t>
        <a:bodyPr/>
        <a:lstStyle/>
        <a:p>
          <a:endParaRPr lang="en-US"/>
        </a:p>
      </dgm:t>
    </dgm:pt>
    <dgm:pt modelId="{DB42134D-58A2-4D18-A87D-27CCC63DDF37}" type="sibTrans" cxnId="{933355F6-F2FD-42F7-AFD6-F9FB2FC6870F}">
      <dgm:prSet/>
      <dgm:spPr/>
      <dgm:t>
        <a:bodyPr/>
        <a:lstStyle/>
        <a:p>
          <a:endParaRPr lang="en-US"/>
        </a:p>
      </dgm:t>
    </dgm:pt>
    <dgm:pt modelId="{38527A7D-708F-4C85-A871-C30905E1ABFD}">
      <dgm:prSet phldrT="[ტექსტი]"/>
      <dgm:spPr/>
      <dgm:t>
        <a:bodyPr/>
        <a:lstStyle/>
        <a:p>
          <a:r>
            <a:rPr lang="ka-GE" dirty="0" smtClean="0"/>
            <a:t>ქონებაზე ყადაღის დადება: შემოვიდა  - 3;  დაკმაყოფილდა - 3; </a:t>
          </a:r>
          <a:endParaRPr lang="en-US" dirty="0"/>
        </a:p>
      </dgm:t>
    </dgm:pt>
    <dgm:pt modelId="{235161CA-DEDC-4643-A028-486A1ED3990F}" type="parTrans" cxnId="{83DE3A9E-5967-4529-9180-7EFCEFC484E9}">
      <dgm:prSet/>
      <dgm:spPr/>
      <dgm:t>
        <a:bodyPr/>
        <a:lstStyle/>
        <a:p>
          <a:endParaRPr lang="en-US"/>
        </a:p>
      </dgm:t>
    </dgm:pt>
    <dgm:pt modelId="{FAAD562A-9088-4156-83D4-191CA2265E2D}" type="sibTrans" cxnId="{83DE3A9E-5967-4529-9180-7EFCEFC484E9}">
      <dgm:prSet/>
      <dgm:spPr/>
      <dgm:t>
        <a:bodyPr/>
        <a:lstStyle/>
        <a:p>
          <a:endParaRPr lang="en-US"/>
        </a:p>
      </dgm:t>
    </dgm:pt>
    <dgm:pt modelId="{041758E2-164D-4EBE-BF9B-76556CBC6781}">
      <dgm:prSet phldrT="[ტექსტი]"/>
      <dgm:spPr/>
      <dgm:t>
        <a:bodyPr/>
        <a:lstStyle/>
        <a:p>
          <a:endParaRPr lang="en-US" dirty="0"/>
        </a:p>
      </dgm:t>
    </dgm:pt>
    <dgm:pt modelId="{FFB4CE64-3E52-4C14-A137-98DF994CCD63}" type="parTrans" cxnId="{FFB28BD4-68C6-4048-8A90-F060CC093DB1}">
      <dgm:prSet/>
      <dgm:spPr/>
      <dgm:t>
        <a:bodyPr/>
        <a:lstStyle/>
        <a:p>
          <a:endParaRPr lang="en-US"/>
        </a:p>
      </dgm:t>
    </dgm:pt>
    <dgm:pt modelId="{E033FDE5-B4D4-4E99-903B-B10BAD3B8A1C}" type="sibTrans" cxnId="{FFB28BD4-68C6-4048-8A90-F060CC093DB1}">
      <dgm:prSet/>
      <dgm:spPr/>
      <dgm:t>
        <a:bodyPr/>
        <a:lstStyle/>
        <a:p>
          <a:endParaRPr lang="en-US"/>
        </a:p>
      </dgm:t>
    </dgm:pt>
    <dgm:pt modelId="{8164B4B6-F7BB-4AD9-8F91-F3C95C456F6A}" type="pres">
      <dgm:prSet presAssocID="{09A849B6-0677-4B0F-AE5C-B24D5813A4E7}" presName="Name0" presStyleCnt="0">
        <dgm:presLayoutVars>
          <dgm:chMax val="1"/>
          <dgm:dir/>
          <dgm:animLvl val="ctr"/>
          <dgm:resizeHandles val="exact"/>
        </dgm:presLayoutVars>
      </dgm:prSet>
      <dgm:spPr/>
      <dgm:t>
        <a:bodyPr/>
        <a:lstStyle/>
        <a:p>
          <a:endParaRPr lang="en-US"/>
        </a:p>
      </dgm:t>
    </dgm:pt>
    <dgm:pt modelId="{ED96CFFE-9C19-499A-8CB5-EE14C6F1D92F}" type="pres">
      <dgm:prSet presAssocID="{F6744253-18A2-4F88-93C4-605716EB4884}" presName="centerShape" presStyleLbl="node0" presStyleIdx="0" presStyleCnt="1"/>
      <dgm:spPr/>
      <dgm:t>
        <a:bodyPr/>
        <a:lstStyle/>
        <a:p>
          <a:endParaRPr lang="en-US"/>
        </a:p>
      </dgm:t>
    </dgm:pt>
    <dgm:pt modelId="{C1E9A951-77EA-4CBE-8CB8-DD923116E451}" type="pres">
      <dgm:prSet presAssocID="{87CFE3C3-8FDC-4BED-BCB9-B1F6E35F232D}" presName="node" presStyleLbl="node1" presStyleIdx="0" presStyleCnt="2">
        <dgm:presLayoutVars>
          <dgm:bulletEnabled val="1"/>
        </dgm:presLayoutVars>
      </dgm:prSet>
      <dgm:spPr/>
      <dgm:t>
        <a:bodyPr/>
        <a:lstStyle/>
        <a:p>
          <a:endParaRPr lang="en-US"/>
        </a:p>
      </dgm:t>
    </dgm:pt>
    <dgm:pt modelId="{120E273B-952A-4711-8246-84B8FF172511}" type="pres">
      <dgm:prSet presAssocID="{87CFE3C3-8FDC-4BED-BCB9-B1F6E35F232D}" presName="dummy" presStyleCnt="0"/>
      <dgm:spPr/>
    </dgm:pt>
    <dgm:pt modelId="{6A011684-24C5-4B90-852A-5D1219476865}" type="pres">
      <dgm:prSet presAssocID="{58A27312-F55A-45C7-BCEF-084505ACE0C1}" presName="sibTrans" presStyleLbl="sibTrans2D1" presStyleIdx="0" presStyleCnt="2"/>
      <dgm:spPr/>
      <dgm:t>
        <a:bodyPr/>
        <a:lstStyle/>
        <a:p>
          <a:endParaRPr lang="en-US"/>
        </a:p>
      </dgm:t>
    </dgm:pt>
    <dgm:pt modelId="{EDCABFAA-51A8-49DF-B5A1-AB388E10BB45}" type="pres">
      <dgm:prSet presAssocID="{38527A7D-708F-4C85-A871-C30905E1ABFD}" presName="node" presStyleLbl="node1" presStyleIdx="1" presStyleCnt="2">
        <dgm:presLayoutVars>
          <dgm:bulletEnabled val="1"/>
        </dgm:presLayoutVars>
      </dgm:prSet>
      <dgm:spPr/>
      <dgm:t>
        <a:bodyPr/>
        <a:lstStyle/>
        <a:p>
          <a:endParaRPr lang="en-US"/>
        </a:p>
      </dgm:t>
    </dgm:pt>
    <dgm:pt modelId="{7A842E74-FBD7-4546-9ECF-53897D5BFEDD}" type="pres">
      <dgm:prSet presAssocID="{38527A7D-708F-4C85-A871-C30905E1ABFD}" presName="dummy" presStyleCnt="0"/>
      <dgm:spPr/>
    </dgm:pt>
    <dgm:pt modelId="{9BE5F27D-0A91-40B1-8D18-FD8207920868}" type="pres">
      <dgm:prSet presAssocID="{FAAD562A-9088-4156-83D4-191CA2265E2D}" presName="sibTrans" presStyleLbl="sibTrans2D1" presStyleIdx="1" presStyleCnt="2"/>
      <dgm:spPr/>
      <dgm:t>
        <a:bodyPr/>
        <a:lstStyle/>
        <a:p>
          <a:endParaRPr lang="en-US"/>
        </a:p>
      </dgm:t>
    </dgm:pt>
  </dgm:ptLst>
  <dgm:cxnLst>
    <dgm:cxn modelId="{83DE3A9E-5967-4529-9180-7EFCEFC484E9}" srcId="{F6744253-18A2-4F88-93C4-605716EB4884}" destId="{38527A7D-708F-4C85-A871-C30905E1ABFD}" srcOrd="1" destOrd="0" parTransId="{235161CA-DEDC-4643-A028-486A1ED3990F}" sibTransId="{FAAD562A-9088-4156-83D4-191CA2265E2D}"/>
    <dgm:cxn modelId="{E95353D5-5198-499B-B864-86E83DBE5D2F}" type="presOf" srcId="{87CFE3C3-8FDC-4BED-BCB9-B1F6E35F232D}" destId="{C1E9A951-77EA-4CBE-8CB8-DD923116E451}" srcOrd="0" destOrd="0" presId="urn:microsoft.com/office/officeart/2005/8/layout/radial6"/>
    <dgm:cxn modelId="{67897BC5-1461-41DF-816F-E784E4A6C551}" srcId="{09A849B6-0677-4B0F-AE5C-B24D5813A4E7}" destId="{F6744253-18A2-4F88-93C4-605716EB4884}" srcOrd="0" destOrd="0" parTransId="{ECCA4B41-4A16-4441-A553-431C34939D2F}" sibTransId="{A5889464-FC77-40D0-9027-67E16BB984A8}"/>
    <dgm:cxn modelId="{0C17CCAC-617A-4B0B-9EFC-8E709772D5B8}" type="presOf" srcId="{FAAD562A-9088-4156-83D4-191CA2265E2D}" destId="{9BE5F27D-0A91-40B1-8D18-FD8207920868}" srcOrd="0" destOrd="0" presId="urn:microsoft.com/office/officeart/2005/8/layout/radial6"/>
    <dgm:cxn modelId="{63C222F6-914B-4405-8977-626ACB9D122D}" srcId="{09A849B6-0677-4B0F-AE5C-B24D5813A4E7}" destId="{2309E78A-D75E-4E42-B909-DE51BE86AC90}" srcOrd="3" destOrd="0" parTransId="{4D1124EA-F175-4A41-A8AB-EA3A7EAB5DF1}" sibTransId="{712EB738-389B-47A5-85AB-06C860F7EEE7}"/>
    <dgm:cxn modelId="{933355F6-F2FD-42F7-AFD6-F9FB2FC6870F}" srcId="{2309E78A-D75E-4E42-B909-DE51BE86AC90}" destId="{16105EE8-80A9-492E-8ADB-57E83A38B08E}" srcOrd="0" destOrd="0" parTransId="{5E4AC63D-D93B-4C2C-ABA5-195D13510D82}" sibTransId="{DB42134D-58A2-4D18-A87D-27CCC63DDF37}"/>
    <dgm:cxn modelId="{FFB28BD4-68C6-4048-8A90-F060CC093DB1}" srcId="{09A849B6-0677-4B0F-AE5C-B24D5813A4E7}" destId="{041758E2-164D-4EBE-BF9B-76556CBC6781}" srcOrd="1" destOrd="0" parTransId="{FFB4CE64-3E52-4C14-A137-98DF994CCD63}" sibTransId="{E033FDE5-B4D4-4E99-903B-B10BAD3B8A1C}"/>
    <dgm:cxn modelId="{209C5FAA-30A0-41A5-B120-FB98E8EB366E}" type="presOf" srcId="{58A27312-F55A-45C7-BCEF-084505ACE0C1}" destId="{6A011684-24C5-4B90-852A-5D1219476865}" srcOrd="0" destOrd="0" presId="urn:microsoft.com/office/officeart/2005/8/layout/radial6"/>
    <dgm:cxn modelId="{3853194B-A0A2-4284-BEB4-568AE0730F2B}" srcId="{F6744253-18A2-4F88-93C4-605716EB4884}" destId="{87CFE3C3-8FDC-4BED-BCB9-B1F6E35F232D}" srcOrd="0" destOrd="0" parTransId="{610EFB1A-3C0C-4FA0-9DFB-EF205C56A6A2}" sibTransId="{58A27312-F55A-45C7-BCEF-084505ACE0C1}"/>
    <dgm:cxn modelId="{C2C68D31-4A8B-4C6E-87BD-61DAAD7C08C9}" type="presOf" srcId="{F6744253-18A2-4F88-93C4-605716EB4884}" destId="{ED96CFFE-9C19-499A-8CB5-EE14C6F1D92F}" srcOrd="0" destOrd="0" presId="urn:microsoft.com/office/officeart/2005/8/layout/radial6"/>
    <dgm:cxn modelId="{8F3DFAC3-F288-4AC0-B7AE-F2F1733C8C5C}" srcId="{48D44524-80F6-4205-BC03-23BBCE9E0A00}" destId="{C5F1929C-FD5D-41D5-BC0A-B33D8CDB70B6}" srcOrd="0" destOrd="0" parTransId="{F1E462C6-A0C0-4690-81A2-5DE3566EEE06}" sibTransId="{B6897E00-60FE-4028-BC56-017964187322}"/>
    <dgm:cxn modelId="{6D902BFC-777F-4072-AF19-F94175C6B19A}" srcId="{09A849B6-0677-4B0F-AE5C-B24D5813A4E7}" destId="{48D44524-80F6-4205-BC03-23BBCE9E0A00}" srcOrd="2" destOrd="0" parTransId="{F09E2D2F-E08D-4BF3-BF68-06E2502B1E93}" sibTransId="{09DB3384-0D59-4BD9-9A20-CF00C3CC3E2B}"/>
    <dgm:cxn modelId="{69D191CD-1FF8-42EE-A776-0CBC4C3561CF}" type="presOf" srcId="{09A849B6-0677-4B0F-AE5C-B24D5813A4E7}" destId="{8164B4B6-F7BB-4AD9-8F91-F3C95C456F6A}" srcOrd="0" destOrd="0" presId="urn:microsoft.com/office/officeart/2005/8/layout/radial6"/>
    <dgm:cxn modelId="{800A560C-82F7-4350-A6BC-864B0A698ADA}" type="presOf" srcId="{38527A7D-708F-4C85-A871-C30905E1ABFD}" destId="{EDCABFAA-51A8-49DF-B5A1-AB388E10BB45}" srcOrd="0" destOrd="0" presId="urn:microsoft.com/office/officeart/2005/8/layout/radial6"/>
    <dgm:cxn modelId="{E00A915C-937F-40CF-8034-8AC630B22D5D}" type="presParOf" srcId="{8164B4B6-F7BB-4AD9-8F91-F3C95C456F6A}" destId="{ED96CFFE-9C19-499A-8CB5-EE14C6F1D92F}" srcOrd="0" destOrd="0" presId="urn:microsoft.com/office/officeart/2005/8/layout/radial6"/>
    <dgm:cxn modelId="{8378029F-2E6A-450E-95C2-9778CE332FC8}" type="presParOf" srcId="{8164B4B6-F7BB-4AD9-8F91-F3C95C456F6A}" destId="{C1E9A951-77EA-4CBE-8CB8-DD923116E451}" srcOrd="1" destOrd="0" presId="urn:microsoft.com/office/officeart/2005/8/layout/radial6"/>
    <dgm:cxn modelId="{758C8A2C-AB67-450D-905F-64DD5BFC55CB}" type="presParOf" srcId="{8164B4B6-F7BB-4AD9-8F91-F3C95C456F6A}" destId="{120E273B-952A-4711-8246-84B8FF172511}" srcOrd="2" destOrd="0" presId="urn:microsoft.com/office/officeart/2005/8/layout/radial6"/>
    <dgm:cxn modelId="{0266492A-49E4-44BB-9E54-38F1B6AAAE87}" type="presParOf" srcId="{8164B4B6-F7BB-4AD9-8F91-F3C95C456F6A}" destId="{6A011684-24C5-4B90-852A-5D1219476865}" srcOrd="3" destOrd="0" presId="urn:microsoft.com/office/officeart/2005/8/layout/radial6"/>
    <dgm:cxn modelId="{845A65E4-C1BD-4CB3-BE7E-FC3D504B4FE1}" type="presParOf" srcId="{8164B4B6-F7BB-4AD9-8F91-F3C95C456F6A}" destId="{EDCABFAA-51A8-49DF-B5A1-AB388E10BB45}" srcOrd="4" destOrd="0" presId="urn:microsoft.com/office/officeart/2005/8/layout/radial6"/>
    <dgm:cxn modelId="{E86F0997-B7C8-411B-96FF-C0B09E180FFA}" type="presParOf" srcId="{8164B4B6-F7BB-4AD9-8F91-F3C95C456F6A}" destId="{7A842E74-FBD7-4546-9ECF-53897D5BFEDD}" srcOrd="5" destOrd="0" presId="urn:microsoft.com/office/officeart/2005/8/layout/radial6"/>
    <dgm:cxn modelId="{1DF87318-5290-43FD-BCDA-95136B547215}" type="presParOf" srcId="{8164B4B6-F7BB-4AD9-8F91-F3C95C456F6A}" destId="{9BE5F27D-0A91-40B1-8D18-FD8207920868}" srcOrd="6"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BFFCB96-8784-49E2-8D66-22A0E93DED40}" type="doc">
      <dgm:prSet loTypeId="urn:microsoft.com/office/officeart/2005/8/layout/gear1" loCatId="process" qsTypeId="urn:microsoft.com/office/officeart/2005/8/quickstyle/simple1" qsCatId="simple" csTypeId="urn:microsoft.com/office/officeart/2005/8/colors/accent1_2" csCatId="accent1" phldr="1"/>
      <dgm:spPr/>
    </dgm:pt>
    <dgm:pt modelId="{D788799D-CDF3-4776-939F-68DAA6B257F6}">
      <dgm:prSet phldrT="[ტექსტი]" custT="1"/>
      <dgm:spPr/>
      <dgm:t>
        <a:bodyPr/>
        <a:lstStyle/>
        <a:p>
          <a:r>
            <a:rPr lang="ka-GE" sz="1100" dirty="0" smtClean="0"/>
            <a:t>სულ შემოვიდა - 177</a:t>
          </a:r>
          <a:endParaRPr lang="en-US" sz="1100" dirty="0"/>
        </a:p>
      </dgm:t>
    </dgm:pt>
    <dgm:pt modelId="{BAE7C71A-D8D1-4244-9EF7-DF8F6FCD1E65}" type="parTrans" cxnId="{33D0749E-789A-425B-8B99-D1AF8883DA0C}">
      <dgm:prSet/>
      <dgm:spPr/>
      <dgm:t>
        <a:bodyPr/>
        <a:lstStyle/>
        <a:p>
          <a:endParaRPr lang="en-US"/>
        </a:p>
      </dgm:t>
    </dgm:pt>
    <dgm:pt modelId="{D000DA9F-13F2-4C01-A338-9FB0C98A73AF}" type="sibTrans" cxnId="{33D0749E-789A-425B-8B99-D1AF8883DA0C}">
      <dgm:prSet/>
      <dgm:spPr/>
      <dgm:t>
        <a:bodyPr/>
        <a:lstStyle/>
        <a:p>
          <a:endParaRPr lang="en-US"/>
        </a:p>
      </dgm:t>
    </dgm:pt>
    <dgm:pt modelId="{6FD37A6D-E418-4F49-A7C8-E2AA06A3ECA6}">
      <dgm:prSet phldrT="[ტექსტი]" custT="1"/>
      <dgm:spPr/>
      <dgm:t>
        <a:bodyPr/>
        <a:lstStyle/>
        <a:p>
          <a:r>
            <a:rPr lang="ka-GE" sz="1100" dirty="0" smtClean="0"/>
            <a:t>დამთავრდა - 153; </a:t>
          </a:r>
          <a:endParaRPr lang="en-US" sz="1100" dirty="0"/>
        </a:p>
      </dgm:t>
    </dgm:pt>
    <dgm:pt modelId="{C50EDF9B-D52A-4EB9-8363-AEFEED26513B}" type="parTrans" cxnId="{AB8CAD29-A9CB-408F-A963-829ECEF9D12E}">
      <dgm:prSet/>
      <dgm:spPr/>
      <dgm:t>
        <a:bodyPr/>
        <a:lstStyle/>
        <a:p>
          <a:endParaRPr lang="en-US"/>
        </a:p>
      </dgm:t>
    </dgm:pt>
    <dgm:pt modelId="{CDE3B1C9-31D1-4A96-B148-1A523D47F456}" type="sibTrans" cxnId="{AB8CAD29-A9CB-408F-A963-829ECEF9D12E}">
      <dgm:prSet/>
      <dgm:spPr/>
      <dgm:t>
        <a:bodyPr/>
        <a:lstStyle/>
        <a:p>
          <a:endParaRPr lang="en-US"/>
        </a:p>
      </dgm:t>
    </dgm:pt>
    <dgm:pt modelId="{F72847AC-35E5-4FC9-8F48-D7695C972346}">
      <dgm:prSet phldrT="[ტექსტი]" phldr="1"/>
      <dgm:spPr/>
      <dgm:t>
        <a:bodyPr/>
        <a:lstStyle/>
        <a:p>
          <a:endParaRPr lang="en-US" dirty="0"/>
        </a:p>
      </dgm:t>
    </dgm:pt>
    <dgm:pt modelId="{49EE229D-FE7C-47BD-9D77-DEE67EFE8471}" type="parTrans" cxnId="{41C4C170-73A4-497E-AA3B-9569BEC229E2}">
      <dgm:prSet/>
      <dgm:spPr/>
      <dgm:t>
        <a:bodyPr/>
        <a:lstStyle/>
        <a:p>
          <a:endParaRPr lang="en-US"/>
        </a:p>
      </dgm:t>
    </dgm:pt>
    <dgm:pt modelId="{6B271837-2878-4343-B6BE-C81584325A3F}" type="sibTrans" cxnId="{41C4C170-73A4-497E-AA3B-9569BEC229E2}">
      <dgm:prSet/>
      <dgm:spPr/>
      <dgm:t>
        <a:bodyPr/>
        <a:lstStyle/>
        <a:p>
          <a:endParaRPr lang="en-US"/>
        </a:p>
      </dgm:t>
    </dgm:pt>
    <dgm:pt modelId="{D72E71FE-7B8B-457E-AA43-9F6F93C33ED7}">
      <dgm:prSet phldrT="[ტექსტი]"/>
      <dgm:spPr/>
      <dgm:t>
        <a:bodyPr/>
        <a:lstStyle/>
        <a:p>
          <a:r>
            <a:rPr lang="ka-GE" dirty="0" smtClean="0"/>
            <a:t>საიდანაც :     შეწყდა - 1;  გაფრთხილება - 1;                 ჯარიმა - 103; შენიშვნა - 48;</a:t>
          </a:r>
          <a:endParaRPr lang="en-US" dirty="0"/>
        </a:p>
      </dgm:t>
    </dgm:pt>
    <dgm:pt modelId="{36C6235B-351A-4444-9AB0-4F430565239F}" type="parTrans" cxnId="{D771D0A6-8FDD-4E4C-B645-B328C8DA19BE}">
      <dgm:prSet/>
      <dgm:spPr/>
      <dgm:t>
        <a:bodyPr/>
        <a:lstStyle/>
        <a:p>
          <a:endParaRPr lang="en-US"/>
        </a:p>
      </dgm:t>
    </dgm:pt>
    <dgm:pt modelId="{97C78241-1BA7-42AF-AB6C-8E5EBE6CF51A}" type="sibTrans" cxnId="{D771D0A6-8FDD-4E4C-B645-B328C8DA19BE}">
      <dgm:prSet/>
      <dgm:spPr/>
      <dgm:t>
        <a:bodyPr/>
        <a:lstStyle/>
        <a:p>
          <a:endParaRPr lang="en-US"/>
        </a:p>
      </dgm:t>
    </dgm:pt>
    <dgm:pt modelId="{A0BACD4C-43D6-400D-90F4-7B51057C9729}">
      <dgm:prSet phldrT="[ტექსტი]"/>
      <dgm:spPr/>
      <dgm:t>
        <a:bodyPr/>
        <a:lstStyle/>
        <a:p>
          <a:endParaRPr lang="en-US" dirty="0"/>
        </a:p>
      </dgm:t>
    </dgm:pt>
    <dgm:pt modelId="{19E77CD3-D7CC-4703-A317-23225CF546BE}" type="parTrans" cxnId="{B8DF611C-034F-4613-993D-59A327592AA2}">
      <dgm:prSet/>
      <dgm:spPr/>
      <dgm:t>
        <a:bodyPr/>
        <a:lstStyle/>
        <a:p>
          <a:endParaRPr lang="en-US"/>
        </a:p>
      </dgm:t>
    </dgm:pt>
    <dgm:pt modelId="{42DFD574-2A88-41C8-8ADF-0D43183A7BB9}" type="sibTrans" cxnId="{B8DF611C-034F-4613-993D-59A327592AA2}">
      <dgm:prSet/>
      <dgm:spPr/>
      <dgm:t>
        <a:bodyPr/>
        <a:lstStyle/>
        <a:p>
          <a:endParaRPr lang="en-US"/>
        </a:p>
      </dgm:t>
    </dgm:pt>
    <dgm:pt modelId="{3A1AF47D-95B5-4717-B6B3-EC333D9C7611}">
      <dgm:prSet phldrT="[ტექსტი]"/>
      <dgm:spPr/>
      <dgm:t>
        <a:bodyPr/>
        <a:lstStyle/>
        <a:p>
          <a:endParaRPr lang="en-US" dirty="0"/>
        </a:p>
      </dgm:t>
    </dgm:pt>
    <dgm:pt modelId="{38A2B1AA-33F7-4602-BA6E-EEB39530506E}" type="parTrans" cxnId="{8DCD67D9-DE7E-4BF3-ABB0-B108ED79C57A}">
      <dgm:prSet/>
      <dgm:spPr/>
      <dgm:t>
        <a:bodyPr/>
        <a:lstStyle/>
        <a:p>
          <a:endParaRPr lang="en-US"/>
        </a:p>
      </dgm:t>
    </dgm:pt>
    <dgm:pt modelId="{2B173FF7-021D-4E67-8744-873F61E26464}" type="sibTrans" cxnId="{8DCD67D9-DE7E-4BF3-ABB0-B108ED79C57A}">
      <dgm:prSet/>
      <dgm:spPr/>
      <dgm:t>
        <a:bodyPr/>
        <a:lstStyle/>
        <a:p>
          <a:endParaRPr lang="en-US"/>
        </a:p>
      </dgm:t>
    </dgm:pt>
    <dgm:pt modelId="{16B43825-7623-4FA7-8195-214F1D824C84}" type="pres">
      <dgm:prSet presAssocID="{2BFFCB96-8784-49E2-8D66-22A0E93DED40}" presName="composite" presStyleCnt="0">
        <dgm:presLayoutVars>
          <dgm:chMax val="3"/>
          <dgm:animLvl val="lvl"/>
          <dgm:resizeHandles val="exact"/>
        </dgm:presLayoutVars>
      </dgm:prSet>
      <dgm:spPr/>
    </dgm:pt>
    <dgm:pt modelId="{1CE593FB-0FB1-4E1D-8EBA-F6434EE5A697}" type="pres">
      <dgm:prSet presAssocID="{D788799D-CDF3-4776-939F-68DAA6B257F6}" presName="gear1" presStyleLbl="node1" presStyleIdx="0" presStyleCnt="3" custLinFactNeighborX="3199" custLinFactNeighborY="-1010">
        <dgm:presLayoutVars>
          <dgm:chMax val="1"/>
          <dgm:bulletEnabled val="1"/>
        </dgm:presLayoutVars>
      </dgm:prSet>
      <dgm:spPr/>
      <dgm:t>
        <a:bodyPr/>
        <a:lstStyle/>
        <a:p>
          <a:endParaRPr lang="en-US"/>
        </a:p>
      </dgm:t>
    </dgm:pt>
    <dgm:pt modelId="{26586886-02B7-4949-842A-AF8089877001}" type="pres">
      <dgm:prSet presAssocID="{D788799D-CDF3-4776-939F-68DAA6B257F6}" presName="gear1srcNode" presStyleLbl="node1" presStyleIdx="0" presStyleCnt="3"/>
      <dgm:spPr/>
      <dgm:t>
        <a:bodyPr/>
        <a:lstStyle/>
        <a:p>
          <a:endParaRPr lang="en-US"/>
        </a:p>
      </dgm:t>
    </dgm:pt>
    <dgm:pt modelId="{2A5F085B-2314-417D-AEE5-5102811AFBAE}" type="pres">
      <dgm:prSet presAssocID="{D788799D-CDF3-4776-939F-68DAA6B257F6}" presName="gear1dstNode" presStyleLbl="node1" presStyleIdx="0" presStyleCnt="3"/>
      <dgm:spPr/>
      <dgm:t>
        <a:bodyPr/>
        <a:lstStyle/>
        <a:p>
          <a:endParaRPr lang="en-US"/>
        </a:p>
      </dgm:t>
    </dgm:pt>
    <dgm:pt modelId="{61C7E1FF-EDB8-4E38-B7B7-507D4F3EF442}" type="pres">
      <dgm:prSet presAssocID="{6FD37A6D-E418-4F49-A7C8-E2AA06A3ECA6}" presName="gear2" presStyleLbl="node1" presStyleIdx="1" presStyleCnt="3">
        <dgm:presLayoutVars>
          <dgm:chMax val="1"/>
          <dgm:bulletEnabled val="1"/>
        </dgm:presLayoutVars>
      </dgm:prSet>
      <dgm:spPr/>
      <dgm:t>
        <a:bodyPr/>
        <a:lstStyle/>
        <a:p>
          <a:endParaRPr lang="en-US"/>
        </a:p>
      </dgm:t>
    </dgm:pt>
    <dgm:pt modelId="{D4BC364E-B9F2-4CEB-A40F-F64844774BCA}" type="pres">
      <dgm:prSet presAssocID="{6FD37A6D-E418-4F49-A7C8-E2AA06A3ECA6}" presName="gear2srcNode" presStyleLbl="node1" presStyleIdx="1" presStyleCnt="3"/>
      <dgm:spPr/>
      <dgm:t>
        <a:bodyPr/>
        <a:lstStyle/>
        <a:p>
          <a:endParaRPr lang="en-US"/>
        </a:p>
      </dgm:t>
    </dgm:pt>
    <dgm:pt modelId="{5FA7E791-0374-40B9-AF88-B7A39137A4EC}" type="pres">
      <dgm:prSet presAssocID="{6FD37A6D-E418-4F49-A7C8-E2AA06A3ECA6}" presName="gear2dstNode" presStyleLbl="node1" presStyleIdx="1" presStyleCnt="3"/>
      <dgm:spPr/>
      <dgm:t>
        <a:bodyPr/>
        <a:lstStyle/>
        <a:p>
          <a:endParaRPr lang="en-US"/>
        </a:p>
      </dgm:t>
    </dgm:pt>
    <dgm:pt modelId="{15A5D60B-B366-4A28-9087-71F1707EBCCE}" type="pres">
      <dgm:prSet presAssocID="{D72E71FE-7B8B-457E-AA43-9F6F93C33ED7}" presName="gear3" presStyleLbl="node1" presStyleIdx="2" presStyleCnt="3"/>
      <dgm:spPr/>
      <dgm:t>
        <a:bodyPr/>
        <a:lstStyle/>
        <a:p>
          <a:endParaRPr lang="en-US"/>
        </a:p>
      </dgm:t>
    </dgm:pt>
    <dgm:pt modelId="{DE1377E7-87D6-4BFD-B13D-601EDDF81E38}" type="pres">
      <dgm:prSet presAssocID="{D72E71FE-7B8B-457E-AA43-9F6F93C33ED7}" presName="gear3tx" presStyleLbl="node1" presStyleIdx="2" presStyleCnt="3">
        <dgm:presLayoutVars>
          <dgm:chMax val="1"/>
          <dgm:bulletEnabled val="1"/>
        </dgm:presLayoutVars>
      </dgm:prSet>
      <dgm:spPr/>
      <dgm:t>
        <a:bodyPr/>
        <a:lstStyle/>
        <a:p>
          <a:endParaRPr lang="en-US"/>
        </a:p>
      </dgm:t>
    </dgm:pt>
    <dgm:pt modelId="{3170B417-3EBB-477B-945C-472516AB66BA}" type="pres">
      <dgm:prSet presAssocID="{D72E71FE-7B8B-457E-AA43-9F6F93C33ED7}" presName="gear3srcNode" presStyleLbl="node1" presStyleIdx="2" presStyleCnt="3"/>
      <dgm:spPr/>
      <dgm:t>
        <a:bodyPr/>
        <a:lstStyle/>
        <a:p>
          <a:endParaRPr lang="en-US"/>
        </a:p>
      </dgm:t>
    </dgm:pt>
    <dgm:pt modelId="{BCCF32C6-2D65-4537-88E7-6C29752FBF47}" type="pres">
      <dgm:prSet presAssocID="{D72E71FE-7B8B-457E-AA43-9F6F93C33ED7}" presName="gear3dstNode" presStyleLbl="node1" presStyleIdx="2" presStyleCnt="3"/>
      <dgm:spPr/>
      <dgm:t>
        <a:bodyPr/>
        <a:lstStyle/>
        <a:p>
          <a:endParaRPr lang="en-US"/>
        </a:p>
      </dgm:t>
    </dgm:pt>
    <dgm:pt modelId="{9D8C9BFA-C95C-4A1C-8255-E92F62080F93}" type="pres">
      <dgm:prSet presAssocID="{D000DA9F-13F2-4C01-A338-9FB0C98A73AF}" presName="connector1" presStyleLbl="sibTrans2D1" presStyleIdx="0" presStyleCnt="3"/>
      <dgm:spPr/>
      <dgm:t>
        <a:bodyPr/>
        <a:lstStyle/>
        <a:p>
          <a:endParaRPr lang="en-US"/>
        </a:p>
      </dgm:t>
    </dgm:pt>
    <dgm:pt modelId="{FC3E6404-058A-453F-B454-3DDAB1C85B39}" type="pres">
      <dgm:prSet presAssocID="{CDE3B1C9-31D1-4A96-B148-1A523D47F456}" presName="connector2" presStyleLbl="sibTrans2D1" presStyleIdx="1" presStyleCnt="3"/>
      <dgm:spPr/>
      <dgm:t>
        <a:bodyPr/>
        <a:lstStyle/>
        <a:p>
          <a:endParaRPr lang="en-US"/>
        </a:p>
      </dgm:t>
    </dgm:pt>
    <dgm:pt modelId="{8DB71285-0AC9-4A9A-BF70-7DB9BC204E8E}" type="pres">
      <dgm:prSet presAssocID="{97C78241-1BA7-42AF-AB6C-8E5EBE6CF51A}" presName="connector3" presStyleLbl="sibTrans2D1" presStyleIdx="2" presStyleCnt="3"/>
      <dgm:spPr/>
      <dgm:t>
        <a:bodyPr/>
        <a:lstStyle/>
        <a:p>
          <a:endParaRPr lang="en-US"/>
        </a:p>
      </dgm:t>
    </dgm:pt>
  </dgm:ptLst>
  <dgm:cxnLst>
    <dgm:cxn modelId="{B8DF611C-034F-4613-993D-59A327592AA2}" srcId="{2BFFCB96-8784-49E2-8D66-22A0E93DED40}" destId="{A0BACD4C-43D6-400D-90F4-7B51057C9729}" srcOrd="4" destOrd="0" parTransId="{19E77CD3-D7CC-4703-A317-23225CF546BE}" sibTransId="{42DFD574-2A88-41C8-8ADF-0D43183A7BB9}"/>
    <dgm:cxn modelId="{CB77B65F-B09E-4C2B-8027-B797D5A21BCF}" type="presOf" srcId="{CDE3B1C9-31D1-4A96-B148-1A523D47F456}" destId="{FC3E6404-058A-453F-B454-3DDAB1C85B39}" srcOrd="0" destOrd="0" presId="urn:microsoft.com/office/officeart/2005/8/layout/gear1"/>
    <dgm:cxn modelId="{41C4C170-73A4-497E-AA3B-9569BEC229E2}" srcId="{2BFFCB96-8784-49E2-8D66-22A0E93DED40}" destId="{F72847AC-35E5-4FC9-8F48-D7695C972346}" srcOrd="5" destOrd="0" parTransId="{49EE229D-FE7C-47BD-9D77-DEE67EFE8471}" sibTransId="{6B271837-2878-4343-B6BE-C81584325A3F}"/>
    <dgm:cxn modelId="{07D2D724-7BB3-486E-A046-308C3D38777E}" type="presOf" srcId="{6FD37A6D-E418-4F49-A7C8-E2AA06A3ECA6}" destId="{5FA7E791-0374-40B9-AF88-B7A39137A4EC}" srcOrd="2" destOrd="0" presId="urn:microsoft.com/office/officeart/2005/8/layout/gear1"/>
    <dgm:cxn modelId="{F90BA085-A201-407D-BCEF-E12293B00AC8}" type="presOf" srcId="{D788799D-CDF3-4776-939F-68DAA6B257F6}" destId="{1CE593FB-0FB1-4E1D-8EBA-F6434EE5A697}" srcOrd="0" destOrd="0" presId="urn:microsoft.com/office/officeart/2005/8/layout/gear1"/>
    <dgm:cxn modelId="{9E81F228-58D2-4F87-81F7-0CE5EC847768}" type="presOf" srcId="{6FD37A6D-E418-4F49-A7C8-E2AA06A3ECA6}" destId="{61C7E1FF-EDB8-4E38-B7B7-507D4F3EF442}" srcOrd="0" destOrd="0" presId="urn:microsoft.com/office/officeart/2005/8/layout/gear1"/>
    <dgm:cxn modelId="{D771D0A6-8FDD-4E4C-B645-B328C8DA19BE}" srcId="{2BFFCB96-8784-49E2-8D66-22A0E93DED40}" destId="{D72E71FE-7B8B-457E-AA43-9F6F93C33ED7}" srcOrd="2" destOrd="0" parTransId="{36C6235B-351A-4444-9AB0-4F430565239F}" sibTransId="{97C78241-1BA7-42AF-AB6C-8E5EBE6CF51A}"/>
    <dgm:cxn modelId="{D509E8E7-E507-4573-B3F4-7C5F05F3BE6F}" type="presOf" srcId="{6FD37A6D-E418-4F49-A7C8-E2AA06A3ECA6}" destId="{D4BC364E-B9F2-4CEB-A40F-F64844774BCA}" srcOrd="1" destOrd="0" presId="urn:microsoft.com/office/officeart/2005/8/layout/gear1"/>
    <dgm:cxn modelId="{D694EC5E-A22D-41B8-9E05-7F66016DAD58}" type="presOf" srcId="{D000DA9F-13F2-4C01-A338-9FB0C98A73AF}" destId="{9D8C9BFA-C95C-4A1C-8255-E92F62080F93}" srcOrd="0" destOrd="0" presId="urn:microsoft.com/office/officeart/2005/8/layout/gear1"/>
    <dgm:cxn modelId="{33D0749E-789A-425B-8B99-D1AF8883DA0C}" srcId="{2BFFCB96-8784-49E2-8D66-22A0E93DED40}" destId="{D788799D-CDF3-4776-939F-68DAA6B257F6}" srcOrd="0" destOrd="0" parTransId="{BAE7C71A-D8D1-4244-9EF7-DF8F6FCD1E65}" sibTransId="{D000DA9F-13F2-4C01-A338-9FB0C98A73AF}"/>
    <dgm:cxn modelId="{AB8CAD29-A9CB-408F-A963-829ECEF9D12E}" srcId="{2BFFCB96-8784-49E2-8D66-22A0E93DED40}" destId="{6FD37A6D-E418-4F49-A7C8-E2AA06A3ECA6}" srcOrd="1" destOrd="0" parTransId="{C50EDF9B-D52A-4EB9-8363-AEFEED26513B}" sibTransId="{CDE3B1C9-31D1-4A96-B148-1A523D47F456}"/>
    <dgm:cxn modelId="{8DCD67D9-DE7E-4BF3-ABB0-B108ED79C57A}" srcId="{2BFFCB96-8784-49E2-8D66-22A0E93DED40}" destId="{3A1AF47D-95B5-4717-B6B3-EC333D9C7611}" srcOrd="3" destOrd="0" parTransId="{38A2B1AA-33F7-4602-BA6E-EEB39530506E}" sibTransId="{2B173FF7-021D-4E67-8744-873F61E26464}"/>
    <dgm:cxn modelId="{8268907B-0BB6-4F6C-B0ED-6DEB717D3E05}" type="presOf" srcId="{2BFFCB96-8784-49E2-8D66-22A0E93DED40}" destId="{16B43825-7623-4FA7-8195-214F1D824C84}" srcOrd="0" destOrd="0" presId="urn:microsoft.com/office/officeart/2005/8/layout/gear1"/>
    <dgm:cxn modelId="{FD2CEBD4-4084-4BA8-97C0-A9A4950436A0}" type="presOf" srcId="{D788799D-CDF3-4776-939F-68DAA6B257F6}" destId="{2A5F085B-2314-417D-AEE5-5102811AFBAE}" srcOrd="2" destOrd="0" presId="urn:microsoft.com/office/officeart/2005/8/layout/gear1"/>
    <dgm:cxn modelId="{8D15F688-5A59-48A0-B6AC-6BA484F082B8}" type="presOf" srcId="{D72E71FE-7B8B-457E-AA43-9F6F93C33ED7}" destId="{DE1377E7-87D6-4BFD-B13D-601EDDF81E38}" srcOrd="1" destOrd="0" presId="urn:microsoft.com/office/officeart/2005/8/layout/gear1"/>
    <dgm:cxn modelId="{DF679BE5-C87A-4532-8D9E-93D00EBE19FE}" type="presOf" srcId="{97C78241-1BA7-42AF-AB6C-8E5EBE6CF51A}" destId="{8DB71285-0AC9-4A9A-BF70-7DB9BC204E8E}" srcOrd="0" destOrd="0" presId="urn:microsoft.com/office/officeart/2005/8/layout/gear1"/>
    <dgm:cxn modelId="{7A4CEC09-C328-4B23-909E-9E28ADA4E127}" type="presOf" srcId="{D72E71FE-7B8B-457E-AA43-9F6F93C33ED7}" destId="{15A5D60B-B366-4A28-9087-71F1707EBCCE}" srcOrd="0" destOrd="0" presId="urn:microsoft.com/office/officeart/2005/8/layout/gear1"/>
    <dgm:cxn modelId="{F685742C-3E95-47C0-99B9-2274B93B40CD}" type="presOf" srcId="{D72E71FE-7B8B-457E-AA43-9F6F93C33ED7}" destId="{BCCF32C6-2D65-4537-88E7-6C29752FBF47}" srcOrd="3" destOrd="0" presId="urn:microsoft.com/office/officeart/2005/8/layout/gear1"/>
    <dgm:cxn modelId="{76CD55CC-A8CF-4899-B0ED-53E130F65DC0}" type="presOf" srcId="{D72E71FE-7B8B-457E-AA43-9F6F93C33ED7}" destId="{3170B417-3EBB-477B-945C-472516AB66BA}" srcOrd="2" destOrd="0" presId="urn:microsoft.com/office/officeart/2005/8/layout/gear1"/>
    <dgm:cxn modelId="{5B4B7648-7320-4426-A20D-28747608D6B9}" type="presOf" srcId="{D788799D-CDF3-4776-939F-68DAA6B257F6}" destId="{26586886-02B7-4949-842A-AF8089877001}" srcOrd="1" destOrd="0" presId="urn:microsoft.com/office/officeart/2005/8/layout/gear1"/>
    <dgm:cxn modelId="{7D4E58D9-A1E2-4D39-AC36-698F14784270}" type="presParOf" srcId="{16B43825-7623-4FA7-8195-214F1D824C84}" destId="{1CE593FB-0FB1-4E1D-8EBA-F6434EE5A697}" srcOrd="0" destOrd="0" presId="urn:microsoft.com/office/officeart/2005/8/layout/gear1"/>
    <dgm:cxn modelId="{E2923B2A-0330-4D32-A455-822EFA209156}" type="presParOf" srcId="{16B43825-7623-4FA7-8195-214F1D824C84}" destId="{26586886-02B7-4949-842A-AF8089877001}" srcOrd="1" destOrd="0" presId="urn:microsoft.com/office/officeart/2005/8/layout/gear1"/>
    <dgm:cxn modelId="{B421E962-DDED-4EDB-BA47-A6A9B13B8076}" type="presParOf" srcId="{16B43825-7623-4FA7-8195-214F1D824C84}" destId="{2A5F085B-2314-417D-AEE5-5102811AFBAE}" srcOrd="2" destOrd="0" presId="urn:microsoft.com/office/officeart/2005/8/layout/gear1"/>
    <dgm:cxn modelId="{B033B11F-395B-4544-B367-84F541B8B7E5}" type="presParOf" srcId="{16B43825-7623-4FA7-8195-214F1D824C84}" destId="{61C7E1FF-EDB8-4E38-B7B7-507D4F3EF442}" srcOrd="3" destOrd="0" presId="urn:microsoft.com/office/officeart/2005/8/layout/gear1"/>
    <dgm:cxn modelId="{B742EF16-A61A-4A09-B353-9D6D0A27A7E9}" type="presParOf" srcId="{16B43825-7623-4FA7-8195-214F1D824C84}" destId="{D4BC364E-B9F2-4CEB-A40F-F64844774BCA}" srcOrd="4" destOrd="0" presId="urn:microsoft.com/office/officeart/2005/8/layout/gear1"/>
    <dgm:cxn modelId="{EE7C2FE9-67D1-442B-937A-974AD9A1F7ED}" type="presParOf" srcId="{16B43825-7623-4FA7-8195-214F1D824C84}" destId="{5FA7E791-0374-40B9-AF88-B7A39137A4EC}" srcOrd="5" destOrd="0" presId="urn:microsoft.com/office/officeart/2005/8/layout/gear1"/>
    <dgm:cxn modelId="{1B8379D6-AABB-40BB-AA51-683FEE9C7707}" type="presParOf" srcId="{16B43825-7623-4FA7-8195-214F1D824C84}" destId="{15A5D60B-B366-4A28-9087-71F1707EBCCE}" srcOrd="6" destOrd="0" presId="urn:microsoft.com/office/officeart/2005/8/layout/gear1"/>
    <dgm:cxn modelId="{2E6A2046-D221-4BCA-9CC4-2B494C50BA66}" type="presParOf" srcId="{16B43825-7623-4FA7-8195-214F1D824C84}" destId="{DE1377E7-87D6-4BFD-B13D-601EDDF81E38}" srcOrd="7" destOrd="0" presId="urn:microsoft.com/office/officeart/2005/8/layout/gear1"/>
    <dgm:cxn modelId="{A9E51328-40AA-40CB-8150-2DD81AEEF58E}" type="presParOf" srcId="{16B43825-7623-4FA7-8195-214F1D824C84}" destId="{3170B417-3EBB-477B-945C-472516AB66BA}" srcOrd="8" destOrd="0" presId="urn:microsoft.com/office/officeart/2005/8/layout/gear1"/>
    <dgm:cxn modelId="{25420E9A-42AE-487C-A67C-19148D75FA3E}" type="presParOf" srcId="{16B43825-7623-4FA7-8195-214F1D824C84}" destId="{BCCF32C6-2D65-4537-88E7-6C29752FBF47}" srcOrd="9" destOrd="0" presId="urn:microsoft.com/office/officeart/2005/8/layout/gear1"/>
    <dgm:cxn modelId="{6F83564A-D3E5-403E-860A-6A7710AD3E03}" type="presParOf" srcId="{16B43825-7623-4FA7-8195-214F1D824C84}" destId="{9D8C9BFA-C95C-4A1C-8255-E92F62080F93}" srcOrd="10" destOrd="0" presId="urn:microsoft.com/office/officeart/2005/8/layout/gear1"/>
    <dgm:cxn modelId="{F44BD330-D99F-433A-9534-AED1E5CE91AE}" type="presParOf" srcId="{16B43825-7623-4FA7-8195-214F1D824C84}" destId="{FC3E6404-058A-453F-B454-3DDAB1C85B39}" srcOrd="11" destOrd="0" presId="urn:microsoft.com/office/officeart/2005/8/layout/gear1"/>
    <dgm:cxn modelId="{71375A4A-F06F-4A81-85DE-8BCBAFDC8C29}" type="presParOf" srcId="{16B43825-7623-4FA7-8195-214F1D824C84}" destId="{8DB71285-0AC9-4A9A-BF70-7DB9BC204E8E}"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9CD422-A0FD-444D-824C-62037CBDA9C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54FA1ACA-6AAB-4F68-B384-7766FCA43B4F}">
      <dgm:prSet/>
      <dgm:spPr/>
      <dgm:t>
        <a:bodyPr/>
        <a:lstStyle/>
        <a:p>
          <a:pPr rtl="0"/>
          <a:r>
            <a:rPr lang="ka-GE" dirty="0" smtClean="0"/>
            <a:t>2020 წლის 16 მარტის N 24 ბრძანება</a:t>
          </a:r>
          <a:endParaRPr lang="ka-GE" dirty="0"/>
        </a:p>
      </dgm:t>
    </dgm:pt>
    <dgm:pt modelId="{2FF94179-32B6-49B6-A281-A8A72D04D86A}" type="parTrans" cxnId="{656309CF-31DE-4EAC-86EA-0EC08CE1A37B}">
      <dgm:prSet/>
      <dgm:spPr/>
      <dgm:t>
        <a:bodyPr/>
        <a:lstStyle/>
        <a:p>
          <a:endParaRPr lang="en-US"/>
        </a:p>
      </dgm:t>
    </dgm:pt>
    <dgm:pt modelId="{3BF07D26-6FA8-4D7F-8AFB-EB2A6BAE2C9F}" type="sibTrans" cxnId="{656309CF-31DE-4EAC-86EA-0EC08CE1A37B}">
      <dgm:prSet/>
      <dgm:spPr/>
      <dgm:t>
        <a:bodyPr/>
        <a:lstStyle/>
        <a:p>
          <a:endParaRPr lang="en-US"/>
        </a:p>
      </dgm:t>
    </dgm:pt>
    <dgm:pt modelId="{6B5DE679-B2E7-4353-BD7D-77074A997B6A}">
      <dgm:prSet/>
      <dgm:spPr/>
      <dgm:t>
        <a:bodyPr/>
        <a:lstStyle/>
        <a:p>
          <a:r>
            <a:rPr lang="ka-GE" dirty="0" smtClean="0"/>
            <a:t>2020 წლის 02 დეკემბრის N 109 ბრძანება</a:t>
          </a:r>
          <a:endParaRPr lang="en-US" dirty="0"/>
        </a:p>
      </dgm:t>
    </dgm:pt>
    <dgm:pt modelId="{3A77C72F-0925-4BD0-902A-9D6B5526E4AB}" type="parTrans" cxnId="{8C2F30C2-5AD9-485C-9D9B-BA87433B2897}">
      <dgm:prSet/>
      <dgm:spPr/>
      <dgm:t>
        <a:bodyPr/>
        <a:lstStyle/>
        <a:p>
          <a:endParaRPr lang="en-US"/>
        </a:p>
      </dgm:t>
    </dgm:pt>
    <dgm:pt modelId="{79824C66-0327-46B6-AF1F-35C5748E7D48}" type="sibTrans" cxnId="{8C2F30C2-5AD9-485C-9D9B-BA87433B2897}">
      <dgm:prSet/>
      <dgm:spPr/>
      <dgm:t>
        <a:bodyPr/>
        <a:lstStyle/>
        <a:p>
          <a:endParaRPr lang="en-US"/>
        </a:p>
      </dgm:t>
    </dgm:pt>
    <dgm:pt modelId="{F08C8674-134D-44A0-BDE7-2B0FDAA8431E}">
      <dgm:prSet/>
      <dgm:spPr/>
      <dgm:t>
        <a:bodyPr/>
        <a:lstStyle/>
        <a:p>
          <a:r>
            <a:rPr lang="ka-GE" dirty="0" smtClean="0"/>
            <a:t>2020 წლის 16 სექტემბრის N 87 ბრძანება</a:t>
          </a:r>
          <a:endParaRPr lang="en-US" dirty="0"/>
        </a:p>
      </dgm:t>
    </dgm:pt>
    <dgm:pt modelId="{6B9C496D-0F8A-417A-AFF9-141CC5046187}" type="parTrans" cxnId="{B80F3CEA-97FA-4A46-8C98-7B7B4FA82AA4}">
      <dgm:prSet/>
      <dgm:spPr/>
      <dgm:t>
        <a:bodyPr/>
        <a:lstStyle/>
        <a:p>
          <a:endParaRPr lang="en-US"/>
        </a:p>
      </dgm:t>
    </dgm:pt>
    <dgm:pt modelId="{04ACC043-577C-4BB1-A448-7B205F7CBF28}" type="sibTrans" cxnId="{B80F3CEA-97FA-4A46-8C98-7B7B4FA82AA4}">
      <dgm:prSet/>
      <dgm:spPr/>
      <dgm:t>
        <a:bodyPr/>
        <a:lstStyle/>
        <a:p>
          <a:endParaRPr lang="en-US"/>
        </a:p>
      </dgm:t>
    </dgm:pt>
    <dgm:pt modelId="{A42D1AA1-B767-4C74-837F-385288561597}">
      <dgm:prSet/>
      <dgm:spPr/>
      <dgm:t>
        <a:bodyPr/>
        <a:lstStyle/>
        <a:p>
          <a:r>
            <a:rPr lang="ka-GE" dirty="0" smtClean="0"/>
            <a:t>2020 წლის 08 ივნისის N 34 ბრძანება</a:t>
          </a:r>
          <a:endParaRPr lang="en-US" dirty="0"/>
        </a:p>
      </dgm:t>
    </dgm:pt>
    <dgm:pt modelId="{2589D3DD-C9A2-4129-963B-E1F51D52B918}" type="sibTrans" cxnId="{524DE530-7A0C-4883-82DB-8A71B36100FF}">
      <dgm:prSet/>
      <dgm:spPr/>
      <dgm:t>
        <a:bodyPr/>
        <a:lstStyle/>
        <a:p>
          <a:endParaRPr lang="en-US"/>
        </a:p>
      </dgm:t>
    </dgm:pt>
    <dgm:pt modelId="{F66DAE84-18BF-4897-8DC7-C9E807D3EC28}" type="parTrans" cxnId="{524DE530-7A0C-4883-82DB-8A71B36100FF}">
      <dgm:prSet/>
      <dgm:spPr/>
      <dgm:t>
        <a:bodyPr/>
        <a:lstStyle/>
        <a:p>
          <a:endParaRPr lang="en-US"/>
        </a:p>
      </dgm:t>
    </dgm:pt>
    <dgm:pt modelId="{14FD5693-806F-45B6-B34F-D2716B18DE4D}" type="pres">
      <dgm:prSet presAssocID="{789CD422-A0FD-444D-824C-62037CBDA9C1}" presName="composite" presStyleCnt="0">
        <dgm:presLayoutVars>
          <dgm:chMax val="5"/>
          <dgm:dir/>
          <dgm:animLvl val="ctr"/>
          <dgm:resizeHandles val="exact"/>
        </dgm:presLayoutVars>
      </dgm:prSet>
      <dgm:spPr/>
      <dgm:t>
        <a:bodyPr/>
        <a:lstStyle/>
        <a:p>
          <a:endParaRPr lang="en-US"/>
        </a:p>
      </dgm:t>
    </dgm:pt>
    <dgm:pt modelId="{E75765CF-8B64-4F50-B153-B1621BA85B7B}" type="pres">
      <dgm:prSet presAssocID="{789CD422-A0FD-444D-824C-62037CBDA9C1}" presName="cycle" presStyleCnt="0"/>
      <dgm:spPr/>
    </dgm:pt>
    <dgm:pt modelId="{AA764293-D386-4945-B893-6C7D4C5CD3FA}" type="pres">
      <dgm:prSet presAssocID="{789CD422-A0FD-444D-824C-62037CBDA9C1}" presName="centerShape" presStyleCnt="0"/>
      <dgm:spPr/>
    </dgm:pt>
    <dgm:pt modelId="{EE68B223-86A7-4D87-AFAA-1CFBD1FE7624}" type="pres">
      <dgm:prSet presAssocID="{789CD422-A0FD-444D-824C-62037CBDA9C1}" presName="connSite" presStyleLbl="node1" presStyleIdx="0" presStyleCnt="5"/>
      <dgm:spPr/>
    </dgm:pt>
    <dgm:pt modelId="{1E2FDC9F-740C-4AAD-88E5-60EED6A7308D}" type="pres">
      <dgm:prSet presAssocID="{789CD422-A0FD-444D-824C-62037CBDA9C1}" presName="visible" presStyleLbl="node1" presStyleIdx="0" presStyleCnt="5"/>
      <dgm:spPr>
        <a:blipFill rotWithShape="0">
          <a:blip xmlns:r="http://schemas.openxmlformats.org/officeDocument/2006/relationships" r:embed="rId1"/>
          <a:stretch>
            <a:fillRect/>
          </a:stretch>
        </a:blipFill>
      </dgm:spPr>
      <dgm:t>
        <a:bodyPr/>
        <a:lstStyle/>
        <a:p>
          <a:endParaRPr lang="en-US"/>
        </a:p>
      </dgm:t>
    </dgm:pt>
    <dgm:pt modelId="{68383775-00EC-4F08-959C-055C7F7C3BF5}" type="pres">
      <dgm:prSet presAssocID="{2FF94179-32B6-49B6-A281-A8A72D04D86A}" presName="Name25" presStyleLbl="parChTrans1D1" presStyleIdx="0" presStyleCnt="4"/>
      <dgm:spPr/>
      <dgm:t>
        <a:bodyPr/>
        <a:lstStyle/>
        <a:p>
          <a:endParaRPr lang="en-US"/>
        </a:p>
      </dgm:t>
    </dgm:pt>
    <dgm:pt modelId="{6D3E30E1-091F-4FC4-B150-2B232810B48D}" type="pres">
      <dgm:prSet presAssocID="{54FA1ACA-6AAB-4F68-B384-7766FCA43B4F}" presName="node" presStyleCnt="0"/>
      <dgm:spPr/>
    </dgm:pt>
    <dgm:pt modelId="{C636BD98-6F32-427C-9323-EA12091191AC}" type="pres">
      <dgm:prSet presAssocID="{54FA1ACA-6AAB-4F68-B384-7766FCA43B4F}" presName="parentNode" presStyleLbl="node1" presStyleIdx="1" presStyleCnt="5">
        <dgm:presLayoutVars>
          <dgm:chMax val="1"/>
          <dgm:bulletEnabled val="1"/>
        </dgm:presLayoutVars>
      </dgm:prSet>
      <dgm:spPr/>
      <dgm:t>
        <a:bodyPr/>
        <a:lstStyle/>
        <a:p>
          <a:endParaRPr lang="en-US"/>
        </a:p>
      </dgm:t>
    </dgm:pt>
    <dgm:pt modelId="{DA7FE0A1-24E1-4AF9-B87A-151E1ABCA16A}" type="pres">
      <dgm:prSet presAssocID="{54FA1ACA-6AAB-4F68-B384-7766FCA43B4F}" presName="childNode" presStyleLbl="revTx" presStyleIdx="0" presStyleCnt="0">
        <dgm:presLayoutVars>
          <dgm:bulletEnabled val="1"/>
        </dgm:presLayoutVars>
      </dgm:prSet>
      <dgm:spPr/>
    </dgm:pt>
    <dgm:pt modelId="{0D323730-77D3-442D-AF47-1FE214640EED}" type="pres">
      <dgm:prSet presAssocID="{F66DAE84-18BF-4897-8DC7-C9E807D3EC28}" presName="Name25" presStyleLbl="parChTrans1D1" presStyleIdx="1" presStyleCnt="4"/>
      <dgm:spPr/>
      <dgm:t>
        <a:bodyPr/>
        <a:lstStyle/>
        <a:p>
          <a:endParaRPr lang="en-US"/>
        </a:p>
      </dgm:t>
    </dgm:pt>
    <dgm:pt modelId="{4550806A-71BA-4986-BAF3-AD787AD951CC}" type="pres">
      <dgm:prSet presAssocID="{A42D1AA1-B767-4C74-837F-385288561597}" presName="node" presStyleCnt="0"/>
      <dgm:spPr/>
    </dgm:pt>
    <dgm:pt modelId="{DE222718-E7FD-469E-8E99-605CED9B97E2}" type="pres">
      <dgm:prSet presAssocID="{A42D1AA1-B767-4C74-837F-385288561597}" presName="parentNode" presStyleLbl="node1" presStyleIdx="2" presStyleCnt="5">
        <dgm:presLayoutVars>
          <dgm:chMax val="1"/>
          <dgm:bulletEnabled val="1"/>
        </dgm:presLayoutVars>
      </dgm:prSet>
      <dgm:spPr/>
      <dgm:t>
        <a:bodyPr/>
        <a:lstStyle/>
        <a:p>
          <a:endParaRPr lang="en-US"/>
        </a:p>
      </dgm:t>
    </dgm:pt>
    <dgm:pt modelId="{EF758A8C-649D-462A-9710-BD5309387EEF}" type="pres">
      <dgm:prSet presAssocID="{A42D1AA1-B767-4C74-837F-385288561597}" presName="childNode" presStyleLbl="revTx" presStyleIdx="0" presStyleCnt="0">
        <dgm:presLayoutVars>
          <dgm:bulletEnabled val="1"/>
        </dgm:presLayoutVars>
      </dgm:prSet>
      <dgm:spPr/>
    </dgm:pt>
    <dgm:pt modelId="{CE665668-DDD8-4BE3-8B7E-1882DB16D951}" type="pres">
      <dgm:prSet presAssocID="{6B9C496D-0F8A-417A-AFF9-141CC5046187}" presName="Name25" presStyleLbl="parChTrans1D1" presStyleIdx="2" presStyleCnt="4"/>
      <dgm:spPr/>
      <dgm:t>
        <a:bodyPr/>
        <a:lstStyle/>
        <a:p>
          <a:endParaRPr lang="en-US"/>
        </a:p>
      </dgm:t>
    </dgm:pt>
    <dgm:pt modelId="{157BF0B5-8353-4158-90FF-3604A7892F97}" type="pres">
      <dgm:prSet presAssocID="{F08C8674-134D-44A0-BDE7-2B0FDAA8431E}" presName="node" presStyleCnt="0"/>
      <dgm:spPr/>
    </dgm:pt>
    <dgm:pt modelId="{C78861A9-FE37-42FA-8E02-E84C50BE8C9C}" type="pres">
      <dgm:prSet presAssocID="{F08C8674-134D-44A0-BDE7-2B0FDAA8431E}" presName="parentNode" presStyleLbl="node1" presStyleIdx="3" presStyleCnt="5">
        <dgm:presLayoutVars>
          <dgm:chMax val="1"/>
          <dgm:bulletEnabled val="1"/>
        </dgm:presLayoutVars>
      </dgm:prSet>
      <dgm:spPr/>
      <dgm:t>
        <a:bodyPr/>
        <a:lstStyle/>
        <a:p>
          <a:endParaRPr lang="en-US"/>
        </a:p>
      </dgm:t>
    </dgm:pt>
    <dgm:pt modelId="{67FCCB37-132A-4BBE-B7B0-C9BFA3E19BDB}" type="pres">
      <dgm:prSet presAssocID="{F08C8674-134D-44A0-BDE7-2B0FDAA8431E}" presName="childNode" presStyleLbl="revTx" presStyleIdx="0" presStyleCnt="0">
        <dgm:presLayoutVars>
          <dgm:bulletEnabled val="1"/>
        </dgm:presLayoutVars>
      </dgm:prSet>
      <dgm:spPr/>
    </dgm:pt>
    <dgm:pt modelId="{2D27E016-A051-4D95-9D6D-AA8BB96B196B}" type="pres">
      <dgm:prSet presAssocID="{3A77C72F-0925-4BD0-902A-9D6B5526E4AB}" presName="Name25" presStyleLbl="parChTrans1D1" presStyleIdx="3" presStyleCnt="4"/>
      <dgm:spPr/>
      <dgm:t>
        <a:bodyPr/>
        <a:lstStyle/>
        <a:p>
          <a:endParaRPr lang="en-US"/>
        </a:p>
      </dgm:t>
    </dgm:pt>
    <dgm:pt modelId="{38D087AA-83E8-438F-B177-C9842595E3A3}" type="pres">
      <dgm:prSet presAssocID="{6B5DE679-B2E7-4353-BD7D-77074A997B6A}" presName="node" presStyleCnt="0"/>
      <dgm:spPr/>
    </dgm:pt>
    <dgm:pt modelId="{CD7708D0-88E4-47E8-B0FB-4FE6BEF341D9}" type="pres">
      <dgm:prSet presAssocID="{6B5DE679-B2E7-4353-BD7D-77074A997B6A}" presName="parentNode" presStyleLbl="node1" presStyleIdx="4" presStyleCnt="5">
        <dgm:presLayoutVars>
          <dgm:chMax val="1"/>
          <dgm:bulletEnabled val="1"/>
        </dgm:presLayoutVars>
      </dgm:prSet>
      <dgm:spPr/>
      <dgm:t>
        <a:bodyPr/>
        <a:lstStyle/>
        <a:p>
          <a:endParaRPr lang="en-US"/>
        </a:p>
      </dgm:t>
    </dgm:pt>
    <dgm:pt modelId="{FBB79299-1BFC-4023-9C67-07DC181C51F1}" type="pres">
      <dgm:prSet presAssocID="{6B5DE679-B2E7-4353-BD7D-77074A997B6A}" presName="childNode" presStyleLbl="revTx" presStyleIdx="0" presStyleCnt="0">
        <dgm:presLayoutVars>
          <dgm:bulletEnabled val="1"/>
        </dgm:presLayoutVars>
      </dgm:prSet>
      <dgm:spPr/>
    </dgm:pt>
  </dgm:ptLst>
  <dgm:cxnLst>
    <dgm:cxn modelId="{9A1D7614-031F-41E6-820F-305493981087}" type="presOf" srcId="{6B9C496D-0F8A-417A-AFF9-141CC5046187}" destId="{CE665668-DDD8-4BE3-8B7E-1882DB16D951}" srcOrd="0" destOrd="0" presId="urn:microsoft.com/office/officeart/2005/8/layout/radial2"/>
    <dgm:cxn modelId="{55303DCC-8BF4-4EE3-90A0-1827A0EED452}" type="presOf" srcId="{789CD422-A0FD-444D-824C-62037CBDA9C1}" destId="{14FD5693-806F-45B6-B34F-D2716B18DE4D}" srcOrd="0" destOrd="0" presId="urn:microsoft.com/office/officeart/2005/8/layout/radial2"/>
    <dgm:cxn modelId="{656309CF-31DE-4EAC-86EA-0EC08CE1A37B}" srcId="{789CD422-A0FD-444D-824C-62037CBDA9C1}" destId="{54FA1ACA-6AAB-4F68-B384-7766FCA43B4F}" srcOrd="0" destOrd="0" parTransId="{2FF94179-32B6-49B6-A281-A8A72D04D86A}" sibTransId="{3BF07D26-6FA8-4D7F-8AFB-EB2A6BAE2C9F}"/>
    <dgm:cxn modelId="{2CA32707-ACDD-42DF-818A-722EFBACFC29}" type="presOf" srcId="{2FF94179-32B6-49B6-A281-A8A72D04D86A}" destId="{68383775-00EC-4F08-959C-055C7F7C3BF5}" srcOrd="0" destOrd="0" presId="urn:microsoft.com/office/officeart/2005/8/layout/radial2"/>
    <dgm:cxn modelId="{D27FF551-8322-4B2D-8BF0-3630D6ADCCFC}" type="presOf" srcId="{F66DAE84-18BF-4897-8DC7-C9E807D3EC28}" destId="{0D323730-77D3-442D-AF47-1FE214640EED}" srcOrd="0" destOrd="0" presId="urn:microsoft.com/office/officeart/2005/8/layout/radial2"/>
    <dgm:cxn modelId="{9AFFC631-07A9-4D31-8458-680B4539BB0B}" type="presOf" srcId="{3A77C72F-0925-4BD0-902A-9D6B5526E4AB}" destId="{2D27E016-A051-4D95-9D6D-AA8BB96B196B}" srcOrd="0" destOrd="0" presId="urn:microsoft.com/office/officeart/2005/8/layout/radial2"/>
    <dgm:cxn modelId="{0ACDA630-6D63-4280-9895-0CA22EC5E794}" type="presOf" srcId="{6B5DE679-B2E7-4353-BD7D-77074A997B6A}" destId="{CD7708D0-88E4-47E8-B0FB-4FE6BEF341D9}" srcOrd="0" destOrd="0" presId="urn:microsoft.com/office/officeart/2005/8/layout/radial2"/>
    <dgm:cxn modelId="{FA7A6979-E67B-4B59-808A-2EF8C4B15419}" type="presOf" srcId="{F08C8674-134D-44A0-BDE7-2B0FDAA8431E}" destId="{C78861A9-FE37-42FA-8E02-E84C50BE8C9C}" srcOrd="0" destOrd="0" presId="urn:microsoft.com/office/officeart/2005/8/layout/radial2"/>
    <dgm:cxn modelId="{8C2F30C2-5AD9-485C-9D9B-BA87433B2897}" srcId="{789CD422-A0FD-444D-824C-62037CBDA9C1}" destId="{6B5DE679-B2E7-4353-BD7D-77074A997B6A}" srcOrd="3" destOrd="0" parTransId="{3A77C72F-0925-4BD0-902A-9D6B5526E4AB}" sibTransId="{79824C66-0327-46B6-AF1F-35C5748E7D48}"/>
    <dgm:cxn modelId="{B80F3CEA-97FA-4A46-8C98-7B7B4FA82AA4}" srcId="{789CD422-A0FD-444D-824C-62037CBDA9C1}" destId="{F08C8674-134D-44A0-BDE7-2B0FDAA8431E}" srcOrd="2" destOrd="0" parTransId="{6B9C496D-0F8A-417A-AFF9-141CC5046187}" sibTransId="{04ACC043-577C-4BB1-A448-7B205F7CBF28}"/>
    <dgm:cxn modelId="{30214F0B-9F35-4C93-9954-7E2FA7B8B200}" type="presOf" srcId="{A42D1AA1-B767-4C74-837F-385288561597}" destId="{DE222718-E7FD-469E-8E99-605CED9B97E2}" srcOrd="0" destOrd="0" presId="urn:microsoft.com/office/officeart/2005/8/layout/radial2"/>
    <dgm:cxn modelId="{B7D15858-52C0-40CC-BC78-3072ACC23895}" type="presOf" srcId="{54FA1ACA-6AAB-4F68-B384-7766FCA43B4F}" destId="{C636BD98-6F32-427C-9323-EA12091191AC}" srcOrd="0" destOrd="0" presId="urn:microsoft.com/office/officeart/2005/8/layout/radial2"/>
    <dgm:cxn modelId="{524DE530-7A0C-4883-82DB-8A71B36100FF}" srcId="{789CD422-A0FD-444D-824C-62037CBDA9C1}" destId="{A42D1AA1-B767-4C74-837F-385288561597}" srcOrd="1" destOrd="0" parTransId="{F66DAE84-18BF-4897-8DC7-C9E807D3EC28}" sibTransId="{2589D3DD-C9A2-4129-963B-E1F51D52B918}"/>
    <dgm:cxn modelId="{2279845A-B745-4FB7-9C7A-36D5F927F2AC}" type="presParOf" srcId="{14FD5693-806F-45B6-B34F-D2716B18DE4D}" destId="{E75765CF-8B64-4F50-B153-B1621BA85B7B}" srcOrd="0" destOrd="0" presId="urn:microsoft.com/office/officeart/2005/8/layout/radial2"/>
    <dgm:cxn modelId="{FE990C8E-48ED-497E-BA91-7BB79FDB0021}" type="presParOf" srcId="{E75765CF-8B64-4F50-B153-B1621BA85B7B}" destId="{AA764293-D386-4945-B893-6C7D4C5CD3FA}" srcOrd="0" destOrd="0" presId="urn:microsoft.com/office/officeart/2005/8/layout/radial2"/>
    <dgm:cxn modelId="{D1917FA8-31F4-41F1-BA40-E66703AB6E3F}" type="presParOf" srcId="{AA764293-D386-4945-B893-6C7D4C5CD3FA}" destId="{EE68B223-86A7-4D87-AFAA-1CFBD1FE7624}" srcOrd="0" destOrd="0" presId="urn:microsoft.com/office/officeart/2005/8/layout/radial2"/>
    <dgm:cxn modelId="{B3FEAB67-81F6-4833-9DD9-A764143A24C1}" type="presParOf" srcId="{AA764293-D386-4945-B893-6C7D4C5CD3FA}" destId="{1E2FDC9F-740C-4AAD-88E5-60EED6A7308D}" srcOrd="1" destOrd="0" presId="urn:microsoft.com/office/officeart/2005/8/layout/radial2"/>
    <dgm:cxn modelId="{294C2634-C829-4131-B573-529F272396E3}" type="presParOf" srcId="{E75765CF-8B64-4F50-B153-B1621BA85B7B}" destId="{68383775-00EC-4F08-959C-055C7F7C3BF5}" srcOrd="1" destOrd="0" presId="urn:microsoft.com/office/officeart/2005/8/layout/radial2"/>
    <dgm:cxn modelId="{54E24E68-0EE2-4B0B-9E4E-843BB0CF26FA}" type="presParOf" srcId="{E75765CF-8B64-4F50-B153-B1621BA85B7B}" destId="{6D3E30E1-091F-4FC4-B150-2B232810B48D}" srcOrd="2" destOrd="0" presId="urn:microsoft.com/office/officeart/2005/8/layout/radial2"/>
    <dgm:cxn modelId="{3F6201B8-E109-4FBB-AF95-20E880FF34C0}" type="presParOf" srcId="{6D3E30E1-091F-4FC4-B150-2B232810B48D}" destId="{C636BD98-6F32-427C-9323-EA12091191AC}" srcOrd="0" destOrd="0" presId="urn:microsoft.com/office/officeart/2005/8/layout/radial2"/>
    <dgm:cxn modelId="{931C4379-D13F-454A-9ABB-F3E7F0E0291E}" type="presParOf" srcId="{6D3E30E1-091F-4FC4-B150-2B232810B48D}" destId="{DA7FE0A1-24E1-4AF9-B87A-151E1ABCA16A}" srcOrd="1" destOrd="0" presId="urn:microsoft.com/office/officeart/2005/8/layout/radial2"/>
    <dgm:cxn modelId="{34553F2A-D4A7-49B8-ABF3-987F605A095C}" type="presParOf" srcId="{E75765CF-8B64-4F50-B153-B1621BA85B7B}" destId="{0D323730-77D3-442D-AF47-1FE214640EED}" srcOrd="3" destOrd="0" presId="urn:microsoft.com/office/officeart/2005/8/layout/radial2"/>
    <dgm:cxn modelId="{8EA5C257-D31A-4BFF-9B90-633E6F45F3E4}" type="presParOf" srcId="{E75765CF-8B64-4F50-B153-B1621BA85B7B}" destId="{4550806A-71BA-4986-BAF3-AD787AD951CC}" srcOrd="4" destOrd="0" presId="urn:microsoft.com/office/officeart/2005/8/layout/radial2"/>
    <dgm:cxn modelId="{5E09B261-AD37-41F0-A0A6-00A3B9776B3F}" type="presParOf" srcId="{4550806A-71BA-4986-BAF3-AD787AD951CC}" destId="{DE222718-E7FD-469E-8E99-605CED9B97E2}" srcOrd="0" destOrd="0" presId="urn:microsoft.com/office/officeart/2005/8/layout/radial2"/>
    <dgm:cxn modelId="{2C30A3B8-B53A-4069-959A-B0E664C16515}" type="presParOf" srcId="{4550806A-71BA-4986-BAF3-AD787AD951CC}" destId="{EF758A8C-649D-462A-9710-BD5309387EEF}" srcOrd="1" destOrd="0" presId="urn:microsoft.com/office/officeart/2005/8/layout/radial2"/>
    <dgm:cxn modelId="{E433CBCC-94C6-4F3C-A8F1-DCD3B9EDEF52}" type="presParOf" srcId="{E75765CF-8B64-4F50-B153-B1621BA85B7B}" destId="{CE665668-DDD8-4BE3-8B7E-1882DB16D951}" srcOrd="5" destOrd="0" presId="urn:microsoft.com/office/officeart/2005/8/layout/radial2"/>
    <dgm:cxn modelId="{FE75AECC-1752-4AEF-9913-3024A867B83B}" type="presParOf" srcId="{E75765CF-8B64-4F50-B153-B1621BA85B7B}" destId="{157BF0B5-8353-4158-90FF-3604A7892F97}" srcOrd="6" destOrd="0" presId="urn:microsoft.com/office/officeart/2005/8/layout/radial2"/>
    <dgm:cxn modelId="{90AD9CC0-B340-498F-96AB-84E636A55761}" type="presParOf" srcId="{157BF0B5-8353-4158-90FF-3604A7892F97}" destId="{C78861A9-FE37-42FA-8E02-E84C50BE8C9C}" srcOrd="0" destOrd="0" presId="urn:microsoft.com/office/officeart/2005/8/layout/radial2"/>
    <dgm:cxn modelId="{800BB371-385E-412B-B75A-FD517858D31D}" type="presParOf" srcId="{157BF0B5-8353-4158-90FF-3604A7892F97}" destId="{67FCCB37-132A-4BBE-B7B0-C9BFA3E19BDB}" srcOrd="1" destOrd="0" presId="urn:microsoft.com/office/officeart/2005/8/layout/radial2"/>
    <dgm:cxn modelId="{274AFB42-49A7-48F9-B856-336239C0F78D}" type="presParOf" srcId="{E75765CF-8B64-4F50-B153-B1621BA85B7B}" destId="{2D27E016-A051-4D95-9D6D-AA8BB96B196B}" srcOrd="7" destOrd="0" presId="urn:microsoft.com/office/officeart/2005/8/layout/radial2"/>
    <dgm:cxn modelId="{3BF5ABAA-0F75-424D-8C6B-C059D3FDC4BB}" type="presParOf" srcId="{E75765CF-8B64-4F50-B153-B1621BA85B7B}" destId="{38D087AA-83E8-438F-B177-C9842595E3A3}" srcOrd="8" destOrd="0" presId="urn:microsoft.com/office/officeart/2005/8/layout/radial2"/>
    <dgm:cxn modelId="{CF12AC0B-4D97-40DE-8355-A9C9E904B3E0}" type="presParOf" srcId="{38D087AA-83E8-438F-B177-C9842595E3A3}" destId="{CD7708D0-88E4-47E8-B0FB-4FE6BEF341D9}" srcOrd="0" destOrd="0" presId="urn:microsoft.com/office/officeart/2005/8/layout/radial2"/>
    <dgm:cxn modelId="{F638BFB6-F6EC-415C-8BE7-9EDB748F419D}" type="presParOf" srcId="{38D087AA-83E8-438F-B177-C9842595E3A3}" destId="{FBB79299-1BFC-4023-9C67-07DC181C51F1}"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328CB3-C7E2-41D1-B9C2-0D302F061657}" type="doc">
      <dgm:prSet loTypeId="urn:microsoft.com/office/officeart/2005/8/layout/target1" loCatId="relationship" qsTypeId="urn:microsoft.com/office/officeart/2005/8/quickstyle/3d5" qsCatId="3D" csTypeId="urn:microsoft.com/office/officeart/2005/8/colors/accent1_2" csCatId="accent1" phldr="1"/>
      <dgm:spPr/>
      <dgm:t>
        <a:bodyPr/>
        <a:lstStyle/>
        <a:p>
          <a:endParaRPr lang="en-US"/>
        </a:p>
      </dgm:t>
    </dgm:pt>
    <dgm:pt modelId="{A95A23D1-87D7-49C2-8653-3F46D7105580}">
      <dgm:prSet phldrT="[ტექსტი]"/>
      <dgm:spPr/>
      <dgm:t>
        <a:bodyPr/>
        <a:lstStyle/>
        <a:p>
          <a:r>
            <a:rPr lang="ka-GE" dirty="0" smtClean="0"/>
            <a:t>ნაწილობრივ დაკმაყოფილდა - 4 მოთხოვნა</a:t>
          </a:r>
          <a:endParaRPr lang="en-US" dirty="0"/>
        </a:p>
      </dgm:t>
    </dgm:pt>
    <dgm:pt modelId="{B7713DAF-7F79-4CEE-8E3B-590366E28198}" type="parTrans" cxnId="{1C2FC061-B692-411F-9AF3-2862557EA978}">
      <dgm:prSet/>
      <dgm:spPr/>
      <dgm:t>
        <a:bodyPr/>
        <a:lstStyle/>
        <a:p>
          <a:endParaRPr lang="en-US"/>
        </a:p>
      </dgm:t>
    </dgm:pt>
    <dgm:pt modelId="{00548715-49FF-4E0A-AA23-B2B30D8C3324}" type="sibTrans" cxnId="{1C2FC061-B692-411F-9AF3-2862557EA978}">
      <dgm:prSet/>
      <dgm:spPr/>
      <dgm:t>
        <a:bodyPr/>
        <a:lstStyle/>
        <a:p>
          <a:endParaRPr lang="en-US"/>
        </a:p>
      </dgm:t>
    </dgm:pt>
    <dgm:pt modelId="{A0FB1694-936C-45EA-BC16-0F210801EAE4}">
      <dgm:prSet phldrT="[ტექსტი]"/>
      <dgm:spPr/>
      <dgm:t>
        <a:bodyPr/>
        <a:lstStyle/>
        <a:p>
          <a:r>
            <a:rPr lang="ka-GE" dirty="0" smtClean="0"/>
            <a:t>არ დაკმაყოფილდა - 1 მოთხოვნა</a:t>
          </a:r>
          <a:endParaRPr lang="en-US" dirty="0"/>
        </a:p>
      </dgm:t>
    </dgm:pt>
    <dgm:pt modelId="{AFBBAC74-3FA4-49DB-9AEB-3A6834967AAB}" type="parTrans" cxnId="{66BF5F51-629A-47D4-8624-C11620E414E9}">
      <dgm:prSet/>
      <dgm:spPr/>
      <dgm:t>
        <a:bodyPr/>
        <a:lstStyle/>
        <a:p>
          <a:endParaRPr lang="en-US"/>
        </a:p>
      </dgm:t>
    </dgm:pt>
    <dgm:pt modelId="{67F657E6-874C-42DF-A019-EAEE335BA651}" type="sibTrans" cxnId="{66BF5F51-629A-47D4-8624-C11620E414E9}">
      <dgm:prSet/>
      <dgm:spPr/>
      <dgm:t>
        <a:bodyPr/>
        <a:lstStyle/>
        <a:p>
          <a:endParaRPr lang="en-US"/>
        </a:p>
      </dgm:t>
    </dgm:pt>
    <dgm:pt modelId="{2D3F8A24-D98A-483C-886F-388A0A8368D0}">
      <dgm:prSet phldrT="[ტექსტი]"/>
      <dgm:spPr/>
      <dgm:t>
        <a:bodyPr/>
        <a:lstStyle/>
        <a:p>
          <a:r>
            <a:rPr lang="ka-GE" dirty="0" smtClean="0"/>
            <a:t>დაკმაყოფილდა - 10 მოთხოვნა</a:t>
          </a:r>
          <a:endParaRPr lang="en-US" dirty="0"/>
        </a:p>
      </dgm:t>
    </dgm:pt>
    <dgm:pt modelId="{40AA0841-C4D4-4D60-8F5E-14B4A27C7138}" type="sibTrans" cxnId="{4E46AF51-3108-4DD7-BCBE-6172C2E51C29}">
      <dgm:prSet/>
      <dgm:spPr/>
      <dgm:t>
        <a:bodyPr/>
        <a:lstStyle/>
        <a:p>
          <a:endParaRPr lang="en-US"/>
        </a:p>
      </dgm:t>
    </dgm:pt>
    <dgm:pt modelId="{D416A510-A77C-4D4B-A04C-48E8D923B766}" type="parTrans" cxnId="{4E46AF51-3108-4DD7-BCBE-6172C2E51C29}">
      <dgm:prSet/>
      <dgm:spPr/>
      <dgm:t>
        <a:bodyPr/>
        <a:lstStyle/>
        <a:p>
          <a:endParaRPr lang="en-US"/>
        </a:p>
      </dgm:t>
    </dgm:pt>
    <dgm:pt modelId="{0B28B62C-5869-4938-B886-D0032583FCE2}" type="pres">
      <dgm:prSet presAssocID="{00328CB3-C7E2-41D1-B9C2-0D302F061657}" presName="composite" presStyleCnt="0">
        <dgm:presLayoutVars>
          <dgm:chMax val="5"/>
          <dgm:dir/>
          <dgm:resizeHandles val="exact"/>
        </dgm:presLayoutVars>
      </dgm:prSet>
      <dgm:spPr/>
      <dgm:t>
        <a:bodyPr/>
        <a:lstStyle/>
        <a:p>
          <a:endParaRPr lang="en-US"/>
        </a:p>
      </dgm:t>
    </dgm:pt>
    <dgm:pt modelId="{E1623BA0-AC04-4CCA-A865-22C35C8D2DDA}" type="pres">
      <dgm:prSet presAssocID="{2D3F8A24-D98A-483C-886F-388A0A8368D0}" presName="circle1" presStyleLbl="lnNode1" presStyleIdx="0" presStyleCnt="3"/>
      <dgm:spPr/>
    </dgm:pt>
    <dgm:pt modelId="{5859DC04-EF81-4F62-BA8B-DF8DFD97CB02}" type="pres">
      <dgm:prSet presAssocID="{2D3F8A24-D98A-483C-886F-388A0A8368D0}" presName="text1" presStyleLbl="revTx" presStyleIdx="0" presStyleCnt="3">
        <dgm:presLayoutVars>
          <dgm:bulletEnabled val="1"/>
        </dgm:presLayoutVars>
      </dgm:prSet>
      <dgm:spPr/>
      <dgm:t>
        <a:bodyPr/>
        <a:lstStyle/>
        <a:p>
          <a:endParaRPr lang="en-US"/>
        </a:p>
      </dgm:t>
    </dgm:pt>
    <dgm:pt modelId="{1A16E31A-0387-44AF-8DE8-AA83E68FE3B1}" type="pres">
      <dgm:prSet presAssocID="{2D3F8A24-D98A-483C-886F-388A0A8368D0}" presName="line1" presStyleLbl="callout" presStyleIdx="0" presStyleCnt="6"/>
      <dgm:spPr/>
    </dgm:pt>
    <dgm:pt modelId="{0523DF2D-9A8B-4DB1-8BF0-F165C1C47A27}" type="pres">
      <dgm:prSet presAssocID="{2D3F8A24-D98A-483C-886F-388A0A8368D0}" presName="d1" presStyleLbl="callout" presStyleIdx="1" presStyleCnt="6"/>
      <dgm:spPr/>
    </dgm:pt>
    <dgm:pt modelId="{2D57BBEA-C873-42BB-961C-B95A9A7B5EE3}" type="pres">
      <dgm:prSet presAssocID="{A95A23D1-87D7-49C2-8653-3F46D7105580}" presName="circle2" presStyleLbl="lnNode1" presStyleIdx="1" presStyleCnt="3"/>
      <dgm:spPr/>
    </dgm:pt>
    <dgm:pt modelId="{D6FB040F-D0B9-4F75-A352-0A6E7B27D518}" type="pres">
      <dgm:prSet presAssocID="{A95A23D1-87D7-49C2-8653-3F46D7105580}" presName="text2" presStyleLbl="revTx" presStyleIdx="1" presStyleCnt="3">
        <dgm:presLayoutVars>
          <dgm:bulletEnabled val="1"/>
        </dgm:presLayoutVars>
      </dgm:prSet>
      <dgm:spPr/>
      <dgm:t>
        <a:bodyPr/>
        <a:lstStyle/>
        <a:p>
          <a:endParaRPr lang="en-US"/>
        </a:p>
      </dgm:t>
    </dgm:pt>
    <dgm:pt modelId="{CB69F1D8-92EA-4B4D-B316-004F27E713CF}" type="pres">
      <dgm:prSet presAssocID="{A95A23D1-87D7-49C2-8653-3F46D7105580}" presName="line2" presStyleLbl="callout" presStyleIdx="2" presStyleCnt="6"/>
      <dgm:spPr/>
    </dgm:pt>
    <dgm:pt modelId="{D6A9E0D2-B412-42FD-9FA8-37990A09312E}" type="pres">
      <dgm:prSet presAssocID="{A95A23D1-87D7-49C2-8653-3F46D7105580}" presName="d2" presStyleLbl="callout" presStyleIdx="3" presStyleCnt="6"/>
      <dgm:spPr/>
    </dgm:pt>
    <dgm:pt modelId="{0E22640E-773C-4EBD-B17B-AA4D2994BFBA}" type="pres">
      <dgm:prSet presAssocID="{A0FB1694-936C-45EA-BC16-0F210801EAE4}" presName="circle3" presStyleLbl="lnNode1" presStyleIdx="2" presStyleCnt="3" custLinFactNeighborX="-282" custLinFactNeighborY="-3955"/>
      <dgm:spPr/>
    </dgm:pt>
    <dgm:pt modelId="{1CBE9FE9-76D3-4322-8229-D548CE35C645}" type="pres">
      <dgm:prSet presAssocID="{A0FB1694-936C-45EA-BC16-0F210801EAE4}" presName="text3" presStyleLbl="revTx" presStyleIdx="2" presStyleCnt="3">
        <dgm:presLayoutVars>
          <dgm:bulletEnabled val="1"/>
        </dgm:presLayoutVars>
      </dgm:prSet>
      <dgm:spPr/>
      <dgm:t>
        <a:bodyPr/>
        <a:lstStyle/>
        <a:p>
          <a:endParaRPr lang="en-US"/>
        </a:p>
      </dgm:t>
    </dgm:pt>
    <dgm:pt modelId="{7E09EBD7-A837-470D-B759-1194F23E1825}" type="pres">
      <dgm:prSet presAssocID="{A0FB1694-936C-45EA-BC16-0F210801EAE4}" presName="line3" presStyleLbl="callout" presStyleIdx="4" presStyleCnt="6"/>
      <dgm:spPr/>
    </dgm:pt>
    <dgm:pt modelId="{3CFB27EC-69B9-4642-B78F-B59E7371DE20}" type="pres">
      <dgm:prSet presAssocID="{A0FB1694-936C-45EA-BC16-0F210801EAE4}" presName="d3" presStyleLbl="callout" presStyleIdx="5" presStyleCnt="6"/>
      <dgm:spPr/>
    </dgm:pt>
  </dgm:ptLst>
  <dgm:cxnLst>
    <dgm:cxn modelId="{4E46AF51-3108-4DD7-BCBE-6172C2E51C29}" srcId="{00328CB3-C7E2-41D1-B9C2-0D302F061657}" destId="{2D3F8A24-D98A-483C-886F-388A0A8368D0}" srcOrd="0" destOrd="0" parTransId="{D416A510-A77C-4D4B-A04C-48E8D923B766}" sibTransId="{40AA0841-C4D4-4D60-8F5E-14B4A27C7138}"/>
    <dgm:cxn modelId="{D35DB429-CF9B-476E-956B-D4DB495EBB35}" type="presOf" srcId="{2D3F8A24-D98A-483C-886F-388A0A8368D0}" destId="{5859DC04-EF81-4F62-BA8B-DF8DFD97CB02}" srcOrd="0" destOrd="0" presId="urn:microsoft.com/office/officeart/2005/8/layout/target1"/>
    <dgm:cxn modelId="{66BF5F51-629A-47D4-8624-C11620E414E9}" srcId="{00328CB3-C7E2-41D1-B9C2-0D302F061657}" destId="{A0FB1694-936C-45EA-BC16-0F210801EAE4}" srcOrd="2" destOrd="0" parTransId="{AFBBAC74-3FA4-49DB-9AEB-3A6834967AAB}" sibTransId="{67F657E6-874C-42DF-A019-EAEE335BA651}"/>
    <dgm:cxn modelId="{1C2FC061-B692-411F-9AF3-2862557EA978}" srcId="{00328CB3-C7E2-41D1-B9C2-0D302F061657}" destId="{A95A23D1-87D7-49C2-8653-3F46D7105580}" srcOrd="1" destOrd="0" parTransId="{B7713DAF-7F79-4CEE-8E3B-590366E28198}" sibTransId="{00548715-49FF-4E0A-AA23-B2B30D8C3324}"/>
    <dgm:cxn modelId="{99F640A8-D199-4D20-90C3-35ACDB41A313}" type="presOf" srcId="{A0FB1694-936C-45EA-BC16-0F210801EAE4}" destId="{1CBE9FE9-76D3-4322-8229-D548CE35C645}" srcOrd="0" destOrd="0" presId="urn:microsoft.com/office/officeart/2005/8/layout/target1"/>
    <dgm:cxn modelId="{E1CFBE2B-39C9-4A5D-92A0-DF3EEDB994EC}" type="presOf" srcId="{A95A23D1-87D7-49C2-8653-3F46D7105580}" destId="{D6FB040F-D0B9-4F75-A352-0A6E7B27D518}" srcOrd="0" destOrd="0" presId="urn:microsoft.com/office/officeart/2005/8/layout/target1"/>
    <dgm:cxn modelId="{071C591A-5789-416E-9A10-0E5315C42228}" type="presOf" srcId="{00328CB3-C7E2-41D1-B9C2-0D302F061657}" destId="{0B28B62C-5869-4938-B886-D0032583FCE2}" srcOrd="0" destOrd="0" presId="urn:microsoft.com/office/officeart/2005/8/layout/target1"/>
    <dgm:cxn modelId="{56CDD798-D831-437D-A1F8-1E6FE9A6506A}" type="presParOf" srcId="{0B28B62C-5869-4938-B886-D0032583FCE2}" destId="{E1623BA0-AC04-4CCA-A865-22C35C8D2DDA}" srcOrd="0" destOrd="0" presId="urn:microsoft.com/office/officeart/2005/8/layout/target1"/>
    <dgm:cxn modelId="{BB5B4F3A-D923-4A48-817D-E35CB06528E6}" type="presParOf" srcId="{0B28B62C-5869-4938-B886-D0032583FCE2}" destId="{5859DC04-EF81-4F62-BA8B-DF8DFD97CB02}" srcOrd="1" destOrd="0" presId="urn:microsoft.com/office/officeart/2005/8/layout/target1"/>
    <dgm:cxn modelId="{750B3AA7-C193-4E6C-BDD8-D15DAF51C3E7}" type="presParOf" srcId="{0B28B62C-5869-4938-B886-D0032583FCE2}" destId="{1A16E31A-0387-44AF-8DE8-AA83E68FE3B1}" srcOrd="2" destOrd="0" presId="urn:microsoft.com/office/officeart/2005/8/layout/target1"/>
    <dgm:cxn modelId="{7BF37380-A209-4D73-AF46-5CEFE219B344}" type="presParOf" srcId="{0B28B62C-5869-4938-B886-D0032583FCE2}" destId="{0523DF2D-9A8B-4DB1-8BF0-F165C1C47A27}" srcOrd="3" destOrd="0" presId="urn:microsoft.com/office/officeart/2005/8/layout/target1"/>
    <dgm:cxn modelId="{3FDB423C-1E3D-4248-BB10-F0E7C15F2438}" type="presParOf" srcId="{0B28B62C-5869-4938-B886-D0032583FCE2}" destId="{2D57BBEA-C873-42BB-961C-B95A9A7B5EE3}" srcOrd="4" destOrd="0" presId="urn:microsoft.com/office/officeart/2005/8/layout/target1"/>
    <dgm:cxn modelId="{09935876-46DC-4F56-BF2C-C87DBA5E51B1}" type="presParOf" srcId="{0B28B62C-5869-4938-B886-D0032583FCE2}" destId="{D6FB040F-D0B9-4F75-A352-0A6E7B27D518}" srcOrd="5" destOrd="0" presId="urn:microsoft.com/office/officeart/2005/8/layout/target1"/>
    <dgm:cxn modelId="{263C1B7D-CDE1-482D-94A3-CB3845810D89}" type="presParOf" srcId="{0B28B62C-5869-4938-B886-D0032583FCE2}" destId="{CB69F1D8-92EA-4B4D-B316-004F27E713CF}" srcOrd="6" destOrd="0" presId="urn:microsoft.com/office/officeart/2005/8/layout/target1"/>
    <dgm:cxn modelId="{3858E450-F9F7-441F-AADB-63E76E97AF27}" type="presParOf" srcId="{0B28B62C-5869-4938-B886-D0032583FCE2}" destId="{D6A9E0D2-B412-42FD-9FA8-37990A09312E}" srcOrd="7" destOrd="0" presId="urn:microsoft.com/office/officeart/2005/8/layout/target1"/>
    <dgm:cxn modelId="{E7AFEE30-AD73-4D15-BD6F-4E4B2F8075AD}" type="presParOf" srcId="{0B28B62C-5869-4938-B886-D0032583FCE2}" destId="{0E22640E-773C-4EBD-B17B-AA4D2994BFBA}" srcOrd="8" destOrd="0" presId="urn:microsoft.com/office/officeart/2005/8/layout/target1"/>
    <dgm:cxn modelId="{51772857-63E7-4082-B2BD-D3BD8B2FCA65}" type="presParOf" srcId="{0B28B62C-5869-4938-B886-D0032583FCE2}" destId="{1CBE9FE9-76D3-4322-8229-D548CE35C645}" srcOrd="9" destOrd="0" presId="urn:microsoft.com/office/officeart/2005/8/layout/target1"/>
    <dgm:cxn modelId="{5A64FC87-1C75-4F49-B91D-B80C558BBFCE}" type="presParOf" srcId="{0B28B62C-5869-4938-B886-D0032583FCE2}" destId="{7E09EBD7-A837-470D-B759-1194F23E1825}" srcOrd="10" destOrd="0" presId="urn:microsoft.com/office/officeart/2005/8/layout/target1"/>
    <dgm:cxn modelId="{413E7C7A-9C38-4384-9B5F-0E9718323AF7}" type="presParOf" srcId="{0B28B62C-5869-4938-B886-D0032583FCE2}" destId="{3CFB27EC-69B9-4642-B78F-B59E7371DE20}" srcOrd="11" destOrd="0" presId="urn:microsoft.com/office/officeart/2005/8/layout/targe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B09A53-3BE1-49BC-BC3D-7075DA37005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3A9DC11-6A18-438F-AF23-8C3DEC294FC4}">
      <dgm:prSet phldrT="[ტექსტი]"/>
      <dgm:spPr/>
      <dgm:t>
        <a:bodyPr/>
        <a:lstStyle/>
        <a:p>
          <a:r>
            <a:rPr lang="ka-GE" dirty="0" smtClean="0"/>
            <a:t>სისხლი</a:t>
          </a:r>
          <a:endParaRPr lang="en-US" dirty="0"/>
        </a:p>
      </dgm:t>
    </dgm:pt>
    <dgm:pt modelId="{F2F12389-3AB3-4483-942D-58AE224126DC}" type="parTrans" cxnId="{086236A9-074B-41D9-A902-F4AC687093DD}">
      <dgm:prSet/>
      <dgm:spPr/>
      <dgm:t>
        <a:bodyPr/>
        <a:lstStyle/>
        <a:p>
          <a:endParaRPr lang="en-US"/>
        </a:p>
      </dgm:t>
    </dgm:pt>
    <dgm:pt modelId="{F688D440-F2BF-4A28-AFD7-D6C41EF5F179}" type="sibTrans" cxnId="{086236A9-074B-41D9-A902-F4AC687093DD}">
      <dgm:prSet/>
      <dgm:spPr/>
      <dgm:t>
        <a:bodyPr/>
        <a:lstStyle/>
        <a:p>
          <a:endParaRPr lang="en-US"/>
        </a:p>
      </dgm:t>
    </dgm:pt>
    <dgm:pt modelId="{A64E8B4F-9574-45A3-9841-1B5721918A6F}">
      <dgm:prSet phldrT="[ტექსტი]"/>
      <dgm:spPr/>
      <dgm:t>
        <a:bodyPr/>
        <a:lstStyle/>
        <a:p>
          <a:r>
            <a:rPr lang="ka-GE" dirty="0" smtClean="0"/>
            <a:t>შემოვიდა -157 საქმე - 160 პირის მიმართ</a:t>
          </a:r>
          <a:endParaRPr lang="en-US" dirty="0"/>
        </a:p>
      </dgm:t>
    </dgm:pt>
    <dgm:pt modelId="{A1B77F60-C55C-4FCF-B0A7-4D19C36D98F0}" type="parTrans" cxnId="{9BEB57A9-4F4C-4407-818E-E683959C0CCD}">
      <dgm:prSet/>
      <dgm:spPr/>
      <dgm:t>
        <a:bodyPr/>
        <a:lstStyle/>
        <a:p>
          <a:endParaRPr lang="en-US"/>
        </a:p>
      </dgm:t>
    </dgm:pt>
    <dgm:pt modelId="{9E3E8257-82A8-45ED-A151-D7D79C90803F}" type="sibTrans" cxnId="{9BEB57A9-4F4C-4407-818E-E683959C0CCD}">
      <dgm:prSet/>
      <dgm:spPr/>
      <dgm:t>
        <a:bodyPr/>
        <a:lstStyle/>
        <a:p>
          <a:endParaRPr lang="en-US"/>
        </a:p>
      </dgm:t>
    </dgm:pt>
    <dgm:pt modelId="{283DAF36-7B81-4099-B20F-EF45CBA9CE01}">
      <dgm:prSet phldrT="[ტექსტი]"/>
      <dgm:spPr/>
      <dgm:t>
        <a:bodyPr/>
        <a:lstStyle/>
        <a:p>
          <a:r>
            <a:rPr lang="ka-GE" dirty="0" smtClean="0"/>
            <a:t>დამთავრდა -153 საქმე - 159 პირის მიმართ;</a:t>
          </a:r>
          <a:endParaRPr lang="en-US" dirty="0"/>
        </a:p>
      </dgm:t>
    </dgm:pt>
    <dgm:pt modelId="{2B33D806-EC3A-4385-89E7-47CDAE0BA1EC}" type="parTrans" cxnId="{3C5DAD03-7734-4ACB-925E-5F2A678CDE98}">
      <dgm:prSet/>
      <dgm:spPr/>
      <dgm:t>
        <a:bodyPr/>
        <a:lstStyle/>
        <a:p>
          <a:endParaRPr lang="en-US"/>
        </a:p>
      </dgm:t>
    </dgm:pt>
    <dgm:pt modelId="{D585C00A-C053-4D24-8EDA-4CDAB64D06C9}" type="sibTrans" cxnId="{3C5DAD03-7734-4ACB-925E-5F2A678CDE98}">
      <dgm:prSet/>
      <dgm:spPr/>
      <dgm:t>
        <a:bodyPr/>
        <a:lstStyle/>
        <a:p>
          <a:endParaRPr lang="en-US"/>
        </a:p>
      </dgm:t>
    </dgm:pt>
    <dgm:pt modelId="{019E6055-7419-44D0-BA87-AEF8F8FA0BE3}">
      <dgm:prSet phldrT="[ტექსტი]"/>
      <dgm:spPr/>
      <dgm:t>
        <a:bodyPr/>
        <a:lstStyle/>
        <a:p>
          <a:r>
            <a:rPr lang="ka-GE" dirty="0" smtClean="0"/>
            <a:t>სამოქალაქო</a:t>
          </a:r>
          <a:endParaRPr lang="en-US" dirty="0"/>
        </a:p>
      </dgm:t>
    </dgm:pt>
    <dgm:pt modelId="{9164DBDE-E344-42F1-81DA-72AAF1970294}" type="parTrans" cxnId="{2F4E1F79-5A2F-42FB-A908-07FAD172B536}">
      <dgm:prSet/>
      <dgm:spPr/>
      <dgm:t>
        <a:bodyPr/>
        <a:lstStyle/>
        <a:p>
          <a:endParaRPr lang="en-US"/>
        </a:p>
      </dgm:t>
    </dgm:pt>
    <dgm:pt modelId="{19A64B3F-CFAF-47CF-8270-E72538A023C5}" type="sibTrans" cxnId="{2F4E1F79-5A2F-42FB-A908-07FAD172B536}">
      <dgm:prSet/>
      <dgm:spPr/>
      <dgm:t>
        <a:bodyPr/>
        <a:lstStyle/>
        <a:p>
          <a:endParaRPr lang="en-US"/>
        </a:p>
      </dgm:t>
    </dgm:pt>
    <dgm:pt modelId="{B2D4B8EE-2EDC-419A-A87E-7779D7FC96A8}">
      <dgm:prSet phldrT="[ტექსტი]"/>
      <dgm:spPr/>
      <dgm:t>
        <a:bodyPr/>
        <a:lstStyle/>
        <a:p>
          <a:r>
            <a:rPr lang="ka-GE" dirty="0" smtClean="0"/>
            <a:t>შემოვიდა - 895 საქმე</a:t>
          </a:r>
          <a:endParaRPr lang="en-US" dirty="0"/>
        </a:p>
      </dgm:t>
    </dgm:pt>
    <dgm:pt modelId="{17F2B28B-02CA-461D-A187-26EDBE6682D6}" type="parTrans" cxnId="{DF4E86F0-5E7F-46D8-A86E-818D07EC73DD}">
      <dgm:prSet/>
      <dgm:spPr/>
      <dgm:t>
        <a:bodyPr/>
        <a:lstStyle/>
        <a:p>
          <a:endParaRPr lang="en-US"/>
        </a:p>
      </dgm:t>
    </dgm:pt>
    <dgm:pt modelId="{271D6FD9-3F64-43F4-AC82-A2F7A06DA7C7}" type="sibTrans" cxnId="{DF4E86F0-5E7F-46D8-A86E-818D07EC73DD}">
      <dgm:prSet/>
      <dgm:spPr/>
      <dgm:t>
        <a:bodyPr/>
        <a:lstStyle/>
        <a:p>
          <a:endParaRPr lang="en-US"/>
        </a:p>
      </dgm:t>
    </dgm:pt>
    <dgm:pt modelId="{717F0552-0A4A-4084-8DD8-64050BF465CA}">
      <dgm:prSet phldrT="[ტექსტი]"/>
      <dgm:spPr/>
      <dgm:t>
        <a:bodyPr/>
        <a:lstStyle/>
        <a:p>
          <a:r>
            <a:rPr lang="ka-GE" dirty="0" smtClean="0"/>
            <a:t>დამთავრდა - 436 საქმე</a:t>
          </a:r>
          <a:endParaRPr lang="en-US" dirty="0"/>
        </a:p>
      </dgm:t>
    </dgm:pt>
    <dgm:pt modelId="{73E20497-12A6-49B7-9AEB-3EAAE871972B}" type="parTrans" cxnId="{D020E0E8-93CF-40E4-89B4-D1DB26C4C2AD}">
      <dgm:prSet/>
      <dgm:spPr/>
      <dgm:t>
        <a:bodyPr/>
        <a:lstStyle/>
        <a:p>
          <a:endParaRPr lang="en-US"/>
        </a:p>
      </dgm:t>
    </dgm:pt>
    <dgm:pt modelId="{7FF501E7-1E88-4C7E-9C9C-E364D18FCBB3}" type="sibTrans" cxnId="{D020E0E8-93CF-40E4-89B4-D1DB26C4C2AD}">
      <dgm:prSet/>
      <dgm:spPr/>
      <dgm:t>
        <a:bodyPr/>
        <a:lstStyle/>
        <a:p>
          <a:endParaRPr lang="en-US"/>
        </a:p>
      </dgm:t>
    </dgm:pt>
    <dgm:pt modelId="{7F29B0C1-C511-4FE8-9C43-7759ED8B3BFD}">
      <dgm:prSet phldrT="[ტექსტი]"/>
      <dgm:spPr/>
      <dgm:t>
        <a:bodyPr/>
        <a:lstStyle/>
        <a:p>
          <a:r>
            <a:rPr lang="ka-GE" dirty="0" smtClean="0"/>
            <a:t>ადმინისტრაციული</a:t>
          </a:r>
          <a:endParaRPr lang="en-US" dirty="0"/>
        </a:p>
      </dgm:t>
    </dgm:pt>
    <dgm:pt modelId="{C5543795-466D-41F4-9084-176EE8879A7C}" type="parTrans" cxnId="{C5BD6EAD-4681-433E-AF95-8C65D2C87408}">
      <dgm:prSet/>
      <dgm:spPr/>
      <dgm:t>
        <a:bodyPr/>
        <a:lstStyle/>
        <a:p>
          <a:endParaRPr lang="en-US"/>
        </a:p>
      </dgm:t>
    </dgm:pt>
    <dgm:pt modelId="{63882142-DA64-4F23-8008-A22B56F08890}" type="sibTrans" cxnId="{C5BD6EAD-4681-433E-AF95-8C65D2C87408}">
      <dgm:prSet/>
      <dgm:spPr/>
      <dgm:t>
        <a:bodyPr/>
        <a:lstStyle/>
        <a:p>
          <a:endParaRPr lang="en-US"/>
        </a:p>
      </dgm:t>
    </dgm:pt>
    <dgm:pt modelId="{78F3FC4C-BD55-4396-AC31-9A13F8BC929B}">
      <dgm:prSet phldrT="[ტექსტი]"/>
      <dgm:spPr/>
      <dgm:t>
        <a:bodyPr/>
        <a:lstStyle/>
        <a:p>
          <a:r>
            <a:rPr lang="ka-GE" dirty="0" smtClean="0"/>
            <a:t>შემოვიდა - 157 საქმე</a:t>
          </a:r>
          <a:endParaRPr lang="en-US" dirty="0"/>
        </a:p>
      </dgm:t>
    </dgm:pt>
    <dgm:pt modelId="{AC9C5C9C-6598-4026-A646-F4DB498E47B1}" type="parTrans" cxnId="{DC993C67-C343-4F52-8D40-28D8AC2239BD}">
      <dgm:prSet/>
      <dgm:spPr/>
      <dgm:t>
        <a:bodyPr/>
        <a:lstStyle/>
        <a:p>
          <a:endParaRPr lang="en-US"/>
        </a:p>
      </dgm:t>
    </dgm:pt>
    <dgm:pt modelId="{A8446C62-6417-4947-88CB-D001F8A6A22E}" type="sibTrans" cxnId="{DC993C67-C343-4F52-8D40-28D8AC2239BD}">
      <dgm:prSet/>
      <dgm:spPr/>
      <dgm:t>
        <a:bodyPr/>
        <a:lstStyle/>
        <a:p>
          <a:endParaRPr lang="en-US"/>
        </a:p>
      </dgm:t>
    </dgm:pt>
    <dgm:pt modelId="{CF26704C-D563-4854-B0E9-FE981B4E0E61}">
      <dgm:prSet phldrT="[ტექსტი]"/>
      <dgm:spPr/>
      <dgm:t>
        <a:bodyPr/>
        <a:lstStyle/>
        <a:p>
          <a:r>
            <a:rPr lang="ka-GE" dirty="0" smtClean="0"/>
            <a:t>დამთავრდა - 29 საქმე</a:t>
          </a:r>
          <a:endParaRPr lang="en-US" dirty="0"/>
        </a:p>
      </dgm:t>
    </dgm:pt>
    <dgm:pt modelId="{34EEB656-BC29-41DD-9E89-4AFEF51CABBA}" type="parTrans" cxnId="{96094DD2-7863-454F-9279-DC2D33AB096A}">
      <dgm:prSet/>
      <dgm:spPr/>
      <dgm:t>
        <a:bodyPr/>
        <a:lstStyle/>
        <a:p>
          <a:endParaRPr lang="en-US"/>
        </a:p>
      </dgm:t>
    </dgm:pt>
    <dgm:pt modelId="{2E366379-E253-4C0A-BDA9-26ECB2083860}" type="sibTrans" cxnId="{96094DD2-7863-454F-9279-DC2D33AB096A}">
      <dgm:prSet/>
      <dgm:spPr/>
      <dgm:t>
        <a:bodyPr/>
        <a:lstStyle/>
        <a:p>
          <a:endParaRPr lang="en-US"/>
        </a:p>
      </dgm:t>
    </dgm:pt>
    <dgm:pt modelId="{40EBF682-5449-4559-8ED3-35978B1602DA}">
      <dgm:prSet phldrT="[ტექსტი]"/>
      <dgm:spPr/>
      <dgm:t>
        <a:bodyPr/>
        <a:lstStyle/>
        <a:p>
          <a:r>
            <a:rPr lang="ka-GE" dirty="0" smtClean="0"/>
            <a:t>გამოტანილია გამამტყუნებელი განაჩენი 150 საქმეზე - 156 პირის მიმართ;</a:t>
          </a:r>
          <a:endParaRPr lang="en-US" dirty="0"/>
        </a:p>
      </dgm:t>
    </dgm:pt>
    <dgm:pt modelId="{88BFBDD4-F9D3-4982-901E-9FBEECE32CC7}" type="parTrans" cxnId="{3F7AC0AE-1218-43EF-B1FC-4D048FB9A14E}">
      <dgm:prSet/>
      <dgm:spPr/>
      <dgm:t>
        <a:bodyPr/>
        <a:lstStyle/>
        <a:p>
          <a:endParaRPr lang="en-US"/>
        </a:p>
      </dgm:t>
    </dgm:pt>
    <dgm:pt modelId="{5E346982-414F-4E69-A627-1900D6A15932}" type="sibTrans" cxnId="{3F7AC0AE-1218-43EF-B1FC-4D048FB9A14E}">
      <dgm:prSet/>
      <dgm:spPr/>
      <dgm:t>
        <a:bodyPr/>
        <a:lstStyle/>
        <a:p>
          <a:endParaRPr lang="en-US"/>
        </a:p>
      </dgm:t>
    </dgm:pt>
    <dgm:pt modelId="{548204CB-6BAD-460D-92AC-651635B8C096}">
      <dgm:prSet phldrT="[ტექსტი]"/>
      <dgm:spPr/>
      <dgm:t>
        <a:bodyPr/>
        <a:lstStyle/>
        <a:p>
          <a:r>
            <a:rPr lang="ka-GE" dirty="0" smtClean="0"/>
            <a:t>გამოტანილია გამამართლებელი განაჩენი 1 საქმეზე - 1 პირის მიმართ;</a:t>
          </a:r>
          <a:endParaRPr lang="en-US" dirty="0"/>
        </a:p>
      </dgm:t>
    </dgm:pt>
    <dgm:pt modelId="{9C7871B7-65BF-4D31-8F99-578D41E942C0}" type="parTrans" cxnId="{589C999C-E9A7-43BD-8334-884BF74ABCB6}">
      <dgm:prSet/>
      <dgm:spPr/>
      <dgm:t>
        <a:bodyPr/>
        <a:lstStyle/>
        <a:p>
          <a:endParaRPr lang="en-US"/>
        </a:p>
      </dgm:t>
    </dgm:pt>
    <dgm:pt modelId="{E3B583BC-F6E1-4B88-BB05-7B3EE371CA1E}" type="sibTrans" cxnId="{589C999C-E9A7-43BD-8334-884BF74ABCB6}">
      <dgm:prSet/>
      <dgm:spPr/>
      <dgm:t>
        <a:bodyPr/>
        <a:lstStyle/>
        <a:p>
          <a:endParaRPr lang="en-US"/>
        </a:p>
      </dgm:t>
    </dgm:pt>
    <dgm:pt modelId="{D0886E1A-C914-445F-981D-7A82E61AD5A1}">
      <dgm:prSet phldrT="[ტექსტი]"/>
      <dgm:spPr/>
      <dgm:t>
        <a:bodyPr/>
        <a:lstStyle/>
        <a:p>
          <a:r>
            <a:rPr lang="ka-GE" dirty="0" smtClean="0"/>
            <a:t>გამოტანილია ნაწილობრივ გამამართლებელი განაჩენი 1 საქმეზე - 1 პირის მიმართ;</a:t>
          </a:r>
          <a:endParaRPr lang="en-US" dirty="0"/>
        </a:p>
      </dgm:t>
    </dgm:pt>
    <dgm:pt modelId="{FA3827E1-A563-419F-9FEC-02184E469D10}" type="parTrans" cxnId="{12A04445-602C-4FD6-B465-9D30F975E89A}">
      <dgm:prSet/>
      <dgm:spPr/>
      <dgm:t>
        <a:bodyPr/>
        <a:lstStyle/>
        <a:p>
          <a:endParaRPr lang="en-US"/>
        </a:p>
      </dgm:t>
    </dgm:pt>
    <dgm:pt modelId="{B8CBCA69-2723-4A50-9891-144524E31CEF}" type="sibTrans" cxnId="{12A04445-602C-4FD6-B465-9D30F975E89A}">
      <dgm:prSet/>
      <dgm:spPr/>
      <dgm:t>
        <a:bodyPr/>
        <a:lstStyle/>
        <a:p>
          <a:endParaRPr lang="en-US"/>
        </a:p>
      </dgm:t>
    </dgm:pt>
    <dgm:pt modelId="{F57DE2A4-4F2A-4064-9F04-AFF8A15932C2}">
      <dgm:prSet phldrT="[ტექსტი]"/>
      <dgm:spPr/>
      <dgm:t>
        <a:bodyPr/>
        <a:lstStyle/>
        <a:p>
          <a:r>
            <a:rPr lang="ka-GE" dirty="0" smtClean="0"/>
            <a:t>ს ა ი დ ი ა ნ ა : </a:t>
          </a:r>
          <a:endParaRPr lang="en-US" dirty="0"/>
        </a:p>
      </dgm:t>
    </dgm:pt>
    <dgm:pt modelId="{E9318838-4142-4A58-AC98-7C5A531A70CF}" type="parTrans" cxnId="{EF0C82BB-1D7C-49B7-BA76-62490EB7A6ED}">
      <dgm:prSet/>
      <dgm:spPr/>
      <dgm:t>
        <a:bodyPr/>
        <a:lstStyle/>
        <a:p>
          <a:endParaRPr lang="en-US"/>
        </a:p>
      </dgm:t>
    </dgm:pt>
    <dgm:pt modelId="{30A55BF9-9746-4709-AA3D-A619C48A1954}" type="sibTrans" cxnId="{EF0C82BB-1D7C-49B7-BA76-62490EB7A6ED}">
      <dgm:prSet/>
      <dgm:spPr/>
      <dgm:t>
        <a:bodyPr/>
        <a:lstStyle/>
        <a:p>
          <a:endParaRPr lang="en-US"/>
        </a:p>
      </dgm:t>
    </dgm:pt>
    <dgm:pt modelId="{88582419-0DC8-4C05-98D4-A7A678F06AF8}">
      <dgm:prSet phldrT="[ტექსტი]"/>
      <dgm:spPr/>
      <dgm:t>
        <a:bodyPr/>
        <a:lstStyle/>
        <a:p>
          <a:r>
            <a:rPr lang="ka-GE" dirty="0" smtClean="0"/>
            <a:t>შეწყდა 1 საქმე - 1 პირის მიმართ;</a:t>
          </a:r>
          <a:endParaRPr lang="en-US" dirty="0"/>
        </a:p>
      </dgm:t>
    </dgm:pt>
    <dgm:pt modelId="{73A15647-AD43-47D5-9119-471914B4A1B9}" type="parTrans" cxnId="{56863A4A-0E11-4AD2-8B06-34491F217E0E}">
      <dgm:prSet/>
      <dgm:spPr/>
      <dgm:t>
        <a:bodyPr/>
        <a:lstStyle/>
        <a:p>
          <a:endParaRPr lang="en-US"/>
        </a:p>
      </dgm:t>
    </dgm:pt>
    <dgm:pt modelId="{6E478881-AA82-45CC-9819-33CD6AEB35AD}" type="sibTrans" cxnId="{56863A4A-0E11-4AD2-8B06-34491F217E0E}">
      <dgm:prSet/>
      <dgm:spPr/>
      <dgm:t>
        <a:bodyPr/>
        <a:lstStyle/>
        <a:p>
          <a:endParaRPr lang="en-US"/>
        </a:p>
      </dgm:t>
    </dgm:pt>
    <dgm:pt modelId="{4BAC6397-6EB2-46B1-8B8D-0F5447EADF0C}">
      <dgm:prSet phldrT="[ტექსტი]"/>
      <dgm:spPr/>
      <dgm:t>
        <a:bodyPr/>
        <a:lstStyle/>
        <a:p>
          <a:r>
            <a:rPr lang="ka-GE" dirty="0" smtClean="0"/>
            <a:t>საქმე დაუბრუნდა პროკურატურას - 1 საქმე - 1 პირის მიმართ;</a:t>
          </a:r>
          <a:endParaRPr lang="en-US" dirty="0"/>
        </a:p>
      </dgm:t>
    </dgm:pt>
    <dgm:pt modelId="{7216B6D4-B594-4F46-96D5-5EDAC9C3D1E3}" type="parTrans" cxnId="{7C685C4B-A888-4A88-8FA4-142920E6248E}">
      <dgm:prSet/>
      <dgm:spPr/>
      <dgm:t>
        <a:bodyPr/>
        <a:lstStyle/>
        <a:p>
          <a:endParaRPr lang="en-US"/>
        </a:p>
      </dgm:t>
    </dgm:pt>
    <dgm:pt modelId="{04E7BA81-06BD-49E5-8F20-2DA3626433D1}" type="sibTrans" cxnId="{7C685C4B-A888-4A88-8FA4-142920E6248E}">
      <dgm:prSet/>
      <dgm:spPr/>
      <dgm:t>
        <a:bodyPr/>
        <a:lstStyle/>
        <a:p>
          <a:endParaRPr lang="en-US"/>
        </a:p>
      </dgm:t>
    </dgm:pt>
    <dgm:pt modelId="{11D48D28-468C-496E-B292-E4A058AA1E13}">
      <dgm:prSet phldrT="[ტექსტი]"/>
      <dgm:spPr/>
      <dgm:t>
        <a:bodyPr/>
        <a:lstStyle/>
        <a:p>
          <a:r>
            <a:rPr lang="ka-GE" dirty="0" smtClean="0"/>
            <a:t>უარი ეთქვა მიღებაზე - 13 საქმე;</a:t>
          </a:r>
          <a:endParaRPr lang="en-US" dirty="0"/>
        </a:p>
      </dgm:t>
    </dgm:pt>
    <dgm:pt modelId="{24D54794-E57A-4333-84AE-9C9CEFEE7E76}" type="parTrans" cxnId="{D39DD5C3-6452-4009-B75A-CC3B784791CD}">
      <dgm:prSet/>
      <dgm:spPr/>
    </dgm:pt>
    <dgm:pt modelId="{0B7E2691-3EF4-48C1-B836-F0570D33A1A3}" type="sibTrans" cxnId="{D39DD5C3-6452-4009-B75A-CC3B784791CD}">
      <dgm:prSet/>
      <dgm:spPr/>
    </dgm:pt>
    <dgm:pt modelId="{7BB887F5-B206-4F6C-A19C-B8645F814BC9}">
      <dgm:prSet phldrT="[ტექსტი]"/>
      <dgm:spPr/>
      <dgm:t>
        <a:bodyPr/>
        <a:lstStyle/>
        <a:p>
          <a:r>
            <a:rPr lang="ka-GE" dirty="0" smtClean="0"/>
            <a:t>გადაწყვეტილების გამოტანით - 317 საქმე;</a:t>
          </a:r>
          <a:endParaRPr lang="en-US" dirty="0"/>
        </a:p>
      </dgm:t>
    </dgm:pt>
    <dgm:pt modelId="{5A8206BE-373C-480A-9622-0EEE10A07346}" type="parTrans" cxnId="{3C35E5C1-588D-4E51-B91F-03178D9EE71D}">
      <dgm:prSet/>
      <dgm:spPr/>
    </dgm:pt>
    <dgm:pt modelId="{4D2DA8ED-F78D-496A-A570-F4A961642D56}" type="sibTrans" cxnId="{3C35E5C1-588D-4E51-B91F-03178D9EE71D}">
      <dgm:prSet/>
      <dgm:spPr/>
    </dgm:pt>
    <dgm:pt modelId="{D64D8713-4DEB-442E-BF23-19801C4E384F}">
      <dgm:prSet phldrT="[ტექსტი]"/>
      <dgm:spPr/>
      <dgm:t>
        <a:bodyPr/>
        <a:lstStyle/>
        <a:p>
          <a:r>
            <a:rPr lang="ka-GE" dirty="0" smtClean="0"/>
            <a:t>შეწყდა - 3 საქმე;</a:t>
          </a:r>
          <a:endParaRPr lang="en-US" dirty="0"/>
        </a:p>
      </dgm:t>
    </dgm:pt>
    <dgm:pt modelId="{E9CF9E65-4C6E-45D0-8B9A-B253B1366D87}" type="parTrans" cxnId="{6984E214-C50F-43F7-A352-B041611EF9DA}">
      <dgm:prSet/>
      <dgm:spPr/>
    </dgm:pt>
    <dgm:pt modelId="{771FB39A-55C8-4725-A371-185910E8643C}" type="sibTrans" cxnId="{6984E214-C50F-43F7-A352-B041611EF9DA}">
      <dgm:prSet/>
      <dgm:spPr/>
    </dgm:pt>
    <dgm:pt modelId="{15424931-D218-4727-961C-29DAAEAA40D2}">
      <dgm:prSet phldrT="[ტექსტი]"/>
      <dgm:spPr/>
      <dgm:t>
        <a:bodyPr/>
        <a:lstStyle/>
        <a:p>
          <a:r>
            <a:rPr lang="ka-GE" dirty="0" smtClean="0"/>
            <a:t>დამთავრდა მორიგებით - 53 საქმე;</a:t>
          </a:r>
          <a:endParaRPr lang="en-US" dirty="0"/>
        </a:p>
      </dgm:t>
    </dgm:pt>
    <dgm:pt modelId="{24DDA5FD-CF0D-4CED-AEB9-A1C8E7CD602C}" type="parTrans" cxnId="{D95FDE48-1C0B-4DA5-973D-4593259B43BA}">
      <dgm:prSet/>
      <dgm:spPr/>
    </dgm:pt>
    <dgm:pt modelId="{8054AB11-C87D-40FD-80F2-3F363BF09DC0}" type="sibTrans" cxnId="{D95FDE48-1C0B-4DA5-973D-4593259B43BA}">
      <dgm:prSet/>
      <dgm:spPr/>
    </dgm:pt>
    <dgm:pt modelId="{58B50BEA-31D7-4551-B68C-724765CE5B39}">
      <dgm:prSet phldrT="[ტექსტი]"/>
      <dgm:spPr/>
      <dgm:t>
        <a:bodyPr/>
        <a:lstStyle/>
        <a:p>
          <a:r>
            <a:rPr lang="ka-GE" dirty="0" smtClean="0"/>
            <a:t>დატოვებულია </a:t>
          </a:r>
          <a:r>
            <a:rPr lang="ka-GE" dirty="0" err="1" smtClean="0"/>
            <a:t>განუხილველი</a:t>
          </a:r>
          <a:r>
            <a:rPr lang="ka-GE" dirty="0" smtClean="0"/>
            <a:t> 50 საქმე;</a:t>
          </a:r>
          <a:endParaRPr lang="en-US" dirty="0"/>
        </a:p>
      </dgm:t>
    </dgm:pt>
    <dgm:pt modelId="{4F6D3AFF-AAA0-4AB5-ADA8-B6EA61C11394}" type="parTrans" cxnId="{3112A25D-9CCB-48A7-9B17-ECFE3C246C98}">
      <dgm:prSet/>
      <dgm:spPr/>
    </dgm:pt>
    <dgm:pt modelId="{FA513076-3F27-46D8-AB50-CD6D84FCC87D}" type="sibTrans" cxnId="{3112A25D-9CCB-48A7-9B17-ECFE3C246C98}">
      <dgm:prSet/>
      <dgm:spPr/>
    </dgm:pt>
    <dgm:pt modelId="{BA92E5C6-DDE4-4EA3-B970-04AE526C28D0}">
      <dgm:prSet phldrT="[ტექსტი]"/>
      <dgm:spPr/>
      <dgm:t>
        <a:bodyPr/>
        <a:lstStyle/>
        <a:p>
          <a:r>
            <a:rPr lang="ka-GE" dirty="0" smtClean="0"/>
            <a:t>განხილულია სარჩელის აღძვრამდე შემოსული განცხადებები - 6 საქმე; </a:t>
          </a:r>
          <a:endParaRPr lang="en-US" dirty="0"/>
        </a:p>
      </dgm:t>
    </dgm:pt>
    <dgm:pt modelId="{CE5050FF-FBA3-46E7-B93B-84C06443B662}" type="parTrans" cxnId="{86A04794-6D9C-40EC-B7FC-DA00ACF3AA2D}">
      <dgm:prSet/>
      <dgm:spPr/>
    </dgm:pt>
    <dgm:pt modelId="{EE07BB3F-8804-4950-B7D7-6EEEE5DAC2DD}" type="sibTrans" cxnId="{86A04794-6D9C-40EC-B7FC-DA00ACF3AA2D}">
      <dgm:prSet/>
      <dgm:spPr/>
    </dgm:pt>
    <dgm:pt modelId="{A5CA7770-15E0-4DC3-B455-800D62FE4A5E}">
      <dgm:prSet phldrT="[ტექსტი]"/>
      <dgm:spPr/>
      <dgm:t>
        <a:bodyPr/>
        <a:lstStyle/>
        <a:p>
          <a:endParaRPr lang="en-US" dirty="0"/>
        </a:p>
      </dgm:t>
    </dgm:pt>
    <dgm:pt modelId="{F8E21180-E54D-4AE9-9801-BB8CD419D5B4}" type="parTrans" cxnId="{706BA77B-CF7C-408A-96CC-39BB7C2723F3}">
      <dgm:prSet/>
      <dgm:spPr/>
    </dgm:pt>
    <dgm:pt modelId="{78C2761F-B680-424C-90EC-1B556DD81A25}" type="sibTrans" cxnId="{706BA77B-CF7C-408A-96CC-39BB7C2723F3}">
      <dgm:prSet/>
      <dgm:spPr/>
    </dgm:pt>
    <dgm:pt modelId="{C461818C-CF28-46BA-97F9-E4B4A35CD93B}">
      <dgm:prSet phldrT="[ტექსტი]"/>
      <dgm:spPr/>
      <dgm:t>
        <a:bodyPr/>
        <a:lstStyle/>
        <a:p>
          <a:r>
            <a:rPr lang="ka-GE" dirty="0" smtClean="0"/>
            <a:t>ს ა ი დ ა ნ ა ც:</a:t>
          </a:r>
          <a:endParaRPr lang="en-US" dirty="0"/>
        </a:p>
      </dgm:t>
    </dgm:pt>
    <dgm:pt modelId="{E332088D-874C-4DAE-AB83-77D0849CE3F4}" type="parTrans" cxnId="{78FA747E-4B8B-4221-842D-090165EA013C}">
      <dgm:prSet/>
      <dgm:spPr/>
    </dgm:pt>
    <dgm:pt modelId="{A9129392-8654-4CAA-85D7-54F6D51C3216}" type="sibTrans" cxnId="{78FA747E-4B8B-4221-842D-090165EA013C}">
      <dgm:prSet/>
      <dgm:spPr/>
    </dgm:pt>
    <dgm:pt modelId="{C916019A-33A0-495C-A5CF-11C55AD1A90B}">
      <dgm:prSet phldrT="[ტექსტი]"/>
      <dgm:spPr/>
      <dgm:t>
        <a:bodyPr/>
        <a:lstStyle/>
        <a:p>
          <a:r>
            <a:rPr lang="ka-GE" dirty="0" smtClean="0"/>
            <a:t>ს ა ი დ ა ნ ა ც:</a:t>
          </a:r>
          <a:endParaRPr lang="en-US" dirty="0"/>
        </a:p>
      </dgm:t>
    </dgm:pt>
    <dgm:pt modelId="{E7946425-A76C-4D37-8478-EF7944A36F62}" type="parTrans" cxnId="{F526C582-787E-4464-A529-C5B0A98416F4}">
      <dgm:prSet/>
      <dgm:spPr/>
    </dgm:pt>
    <dgm:pt modelId="{57C8B820-DF3D-4EC3-92CF-5F944DA4E669}" type="sibTrans" cxnId="{F526C582-787E-4464-A529-C5B0A98416F4}">
      <dgm:prSet/>
      <dgm:spPr/>
    </dgm:pt>
    <dgm:pt modelId="{F6D2B99D-931C-42BA-A183-325C7A0DC127}">
      <dgm:prSet phldrT="[ტექსტი]"/>
      <dgm:spPr/>
      <dgm:t>
        <a:bodyPr/>
        <a:lstStyle/>
        <a:p>
          <a:r>
            <a:rPr lang="ka-GE" dirty="0" smtClean="0"/>
            <a:t>უარი </a:t>
          </a:r>
          <a:r>
            <a:rPr lang="ka-GE" dirty="0" smtClean="0"/>
            <a:t>ეთქვა </a:t>
          </a:r>
          <a:r>
            <a:rPr lang="ka-GE" dirty="0" smtClean="0"/>
            <a:t>მიღებაზე - 1 საქმე;</a:t>
          </a:r>
          <a:endParaRPr lang="en-US" dirty="0"/>
        </a:p>
      </dgm:t>
    </dgm:pt>
    <dgm:pt modelId="{CAFD9B5B-B087-4C47-AC00-C8D5ED871F18}" type="parTrans" cxnId="{8BA16953-EFE4-49C6-B011-DD3709FF2192}">
      <dgm:prSet/>
      <dgm:spPr/>
    </dgm:pt>
    <dgm:pt modelId="{0D80F2CA-32A7-4FA1-B535-81AE61E6318D}" type="sibTrans" cxnId="{8BA16953-EFE4-49C6-B011-DD3709FF2192}">
      <dgm:prSet/>
      <dgm:spPr/>
    </dgm:pt>
    <dgm:pt modelId="{98C3E145-EA45-4649-8FDC-C1433128F806}">
      <dgm:prSet phldrT="[ტექსტი]"/>
      <dgm:spPr/>
      <dgm:t>
        <a:bodyPr/>
        <a:lstStyle/>
        <a:p>
          <a:r>
            <a:rPr lang="ka-GE" dirty="0" smtClean="0"/>
            <a:t>გადაწყვეტილების გამოტანით - 14 საქმე;</a:t>
          </a:r>
          <a:endParaRPr lang="en-US" dirty="0"/>
        </a:p>
      </dgm:t>
    </dgm:pt>
    <dgm:pt modelId="{B28AD183-B0EA-43A3-BBD9-28822D9F09B9}" type="parTrans" cxnId="{8CA65B99-E784-435C-BCFC-70497A0AF529}">
      <dgm:prSet/>
      <dgm:spPr/>
    </dgm:pt>
    <dgm:pt modelId="{8E1428C8-BC29-480F-8DCB-2BF7E21AF085}" type="sibTrans" cxnId="{8CA65B99-E784-435C-BCFC-70497A0AF529}">
      <dgm:prSet/>
      <dgm:spPr/>
    </dgm:pt>
    <dgm:pt modelId="{1A8087C4-42F9-4A7A-8B19-D1C2A8E4E956}">
      <dgm:prSet phldrT="[ტექსტი]"/>
      <dgm:spPr/>
      <dgm:t>
        <a:bodyPr/>
        <a:lstStyle/>
        <a:p>
          <a:r>
            <a:rPr lang="ka-GE" dirty="0" smtClean="0"/>
            <a:t>დატოვებულია </a:t>
          </a:r>
          <a:r>
            <a:rPr lang="ka-GE" dirty="0" err="1" smtClean="0"/>
            <a:t>განუხილველი</a:t>
          </a:r>
          <a:r>
            <a:rPr lang="ka-GE" dirty="0" smtClean="0"/>
            <a:t> - 14 საქმე;</a:t>
          </a:r>
          <a:endParaRPr lang="en-US" dirty="0"/>
        </a:p>
      </dgm:t>
    </dgm:pt>
    <dgm:pt modelId="{1F256CCE-A392-48D7-8B35-E35A17CAD89F}" type="parTrans" cxnId="{E6433847-CCD3-4A51-B1A0-1286E95C1252}">
      <dgm:prSet/>
      <dgm:spPr/>
    </dgm:pt>
    <dgm:pt modelId="{99757ED4-4D2B-4957-BD30-5F591B281F2C}" type="sibTrans" cxnId="{E6433847-CCD3-4A51-B1A0-1286E95C1252}">
      <dgm:prSet/>
      <dgm:spPr/>
    </dgm:pt>
    <dgm:pt modelId="{8EEFC941-43D2-4B8E-AA6E-0CD93E8EBD24}">
      <dgm:prSet phldrT="[ტექსტი]"/>
      <dgm:spPr/>
      <dgm:t>
        <a:bodyPr/>
        <a:lstStyle/>
        <a:p>
          <a:r>
            <a:rPr lang="ka-GE" dirty="0" smtClean="0"/>
            <a:t>საპროცესო შეთანხმებით განხილული იქნა 119 საქმე, 124 პირის მიმართ;</a:t>
          </a:r>
          <a:endParaRPr lang="en-US" dirty="0"/>
        </a:p>
      </dgm:t>
    </dgm:pt>
    <dgm:pt modelId="{4629BB03-DE15-4842-A803-21768559E1C3}" type="parTrans" cxnId="{0F90CF1C-98A8-4B91-A80B-F98A234B114D}">
      <dgm:prSet/>
      <dgm:spPr/>
    </dgm:pt>
    <dgm:pt modelId="{6359EBF5-FE0C-4E1A-AB7A-EFDECAAC9D48}" type="sibTrans" cxnId="{0F90CF1C-98A8-4B91-A80B-F98A234B114D}">
      <dgm:prSet/>
      <dgm:spPr/>
    </dgm:pt>
    <dgm:pt modelId="{884F97C1-8B82-4309-ADA0-D3CA0903F8F2}">
      <dgm:prSet phldrT="[ტექსტი]"/>
      <dgm:spPr/>
      <dgm:t>
        <a:bodyPr/>
        <a:lstStyle/>
        <a:p>
          <a:r>
            <a:rPr lang="ka-GE" dirty="0" smtClean="0"/>
            <a:t>შემოვიდა სისხლის სხვა საქმე - 33;</a:t>
          </a:r>
          <a:endParaRPr lang="en-US" dirty="0"/>
        </a:p>
      </dgm:t>
    </dgm:pt>
    <dgm:pt modelId="{47E298A0-2894-4003-95F5-6F9B7AB3C9DF}" type="parTrans" cxnId="{42CBAD51-D23C-41E8-BA1B-D90D6AAECBAC}">
      <dgm:prSet/>
      <dgm:spPr/>
    </dgm:pt>
    <dgm:pt modelId="{36C00256-3BE2-4CC1-B03E-D4AEC5B1489C}" type="sibTrans" cxnId="{42CBAD51-D23C-41E8-BA1B-D90D6AAECBAC}">
      <dgm:prSet/>
      <dgm:spPr/>
    </dgm:pt>
    <dgm:pt modelId="{06923FBF-8C7B-437D-BDA2-FE78EDD5CA50}">
      <dgm:prSet phldrT="[ტექსტი]"/>
      <dgm:spPr/>
      <dgm:t>
        <a:bodyPr/>
        <a:lstStyle/>
        <a:p>
          <a:r>
            <a:rPr lang="ka-GE" dirty="0" smtClean="0"/>
            <a:t>დამთავრდა - 32;</a:t>
          </a:r>
          <a:endParaRPr lang="en-US" dirty="0"/>
        </a:p>
      </dgm:t>
    </dgm:pt>
    <dgm:pt modelId="{17B7A556-D054-47D5-A621-C95DD1E4FCB3}" type="parTrans" cxnId="{4B557F41-E946-4A7B-848F-6CCA089CDEEC}">
      <dgm:prSet/>
      <dgm:spPr/>
    </dgm:pt>
    <dgm:pt modelId="{94904855-2B60-4A0E-A66E-FD65266D5E5C}" type="sibTrans" cxnId="{4B557F41-E946-4A7B-848F-6CCA089CDEEC}">
      <dgm:prSet/>
      <dgm:spPr/>
    </dgm:pt>
    <dgm:pt modelId="{F43BE9A1-465D-4B91-8173-AFC66B6F5BC8}" type="pres">
      <dgm:prSet presAssocID="{6FB09A53-3BE1-49BC-BC3D-7075DA37005B}" presName="Name0" presStyleCnt="0">
        <dgm:presLayoutVars>
          <dgm:dir/>
          <dgm:resizeHandles val="exact"/>
        </dgm:presLayoutVars>
      </dgm:prSet>
      <dgm:spPr/>
      <dgm:t>
        <a:bodyPr/>
        <a:lstStyle/>
        <a:p>
          <a:endParaRPr lang="en-US"/>
        </a:p>
      </dgm:t>
    </dgm:pt>
    <dgm:pt modelId="{7EE78166-F2DD-4124-A462-9E26A99C46C9}" type="pres">
      <dgm:prSet presAssocID="{63A9DC11-6A18-438F-AF23-8C3DEC294FC4}" presName="node" presStyleLbl="node1" presStyleIdx="0" presStyleCnt="3">
        <dgm:presLayoutVars>
          <dgm:bulletEnabled val="1"/>
        </dgm:presLayoutVars>
      </dgm:prSet>
      <dgm:spPr/>
      <dgm:t>
        <a:bodyPr/>
        <a:lstStyle/>
        <a:p>
          <a:endParaRPr lang="en-US"/>
        </a:p>
      </dgm:t>
    </dgm:pt>
    <dgm:pt modelId="{0795C663-3013-4288-A4A1-533FB10204BF}" type="pres">
      <dgm:prSet presAssocID="{F688D440-F2BF-4A28-AFD7-D6C41EF5F179}" presName="sibTrans" presStyleCnt="0"/>
      <dgm:spPr/>
    </dgm:pt>
    <dgm:pt modelId="{FE5C16D3-F409-4322-A258-6957AEDF1F0B}" type="pres">
      <dgm:prSet presAssocID="{019E6055-7419-44D0-BA87-AEF8F8FA0BE3}" presName="node" presStyleLbl="node1" presStyleIdx="1" presStyleCnt="3">
        <dgm:presLayoutVars>
          <dgm:bulletEnabled val="1"/>
        </dgm:presLayoutVars>
      </dgm:prSet>
      <dgm:spPr/>
      <dgm:t>
        <a:bodyPr/>
        <a:lstStyle/>
        <a:p>
          <a:endParaRPr lang="en-US"/>
        </a:p>
      </dgm:t>
    </dgm:pt>
    <dgm:pt modelId="{9DB76D0D-450B-4814-BE2A-FAC54601CCDC}" type="pres">
      <dgm:prSet presAssocID="{19A64B3F-CFAF-47CF-8270-E72538A023C5}" presName="sibTrans" presStyleCnt="0"/>
      <dgm:spPr/>
    </dgm:pt>
    <dgm:pt modelId="{43161B76-06EB-4F96-BEC6-B201260F1449}" type="pres">
      <dgm:prSet presAssocID="{7F29B0C1-C511-4FE8-9C43-7759ED8B3BFD}" presName="node" presStyleLbl="node1" presStyleIdx="2" presStyleCnt="3">
        <dgm:presLayoutVars>
          <dgm:bulletEnabled val="1"/>
        </dgm:presLayoutVars>
      </dgm:prSet>
      <dgm:spPr/>
      <dgm:t>
        <a:bodyPr/>
        <a:lstStyle/>
        <a:p>
          <a:endParaRPr lang="en-US"/>
        </a:p>
      </dgm:t>
    </dgm:pt>
  </dgm:ptLst>
  <dgm:cxnLst>
    <dgm:cxn modelId="{589C999C-E9A7-43BD-8334-884BF74ABCB6}" srcId="{63A9DC11-6A18-438F-AF23-8C3DEC294FC4}" destId="{548204CB-6BAD-460D-92AC-651635B8C096}" srcOrd="4" destOrd="0" parTransId="{9C7871B7-65BF-4D31-8F99-578D41E942C0}" sibTransId="{E3B583BC-F6E1-4B88-BB05-7B3EE371CA1E}"/>
    <dgm:cxn modelId="{0F74CC2E-E7AA-47F3-BEA1-DE951E86830F}" type="presOf" srcId="{A5CA7770-15E0-4DC3-B455-800D62FE4A5E}" destId="{FE5C16D3-F409-4322-A258-6957AEDF1F0B}" srcOrd="0" destOrd="9" presId="urn:microsoft.com/office/officeart/2005/8/layout/hList6"/>
    <dgm:cxn modelId="{3C35E5C1-588D-4E51-B91F-03178D9EE71D}" srcId="{019E6055-7419-44D0-BA87-AEF8F8FA0BE3}" destId="{7BB887F5-B206-4F6C-A19C-B8645F814BC9}" srcOrd="4" destOrd="0" parTransId="{5A8206BE-373C-480A-9622-0EEE10A07346}" sibTransId="{4D2DA8ED-F78D-496A-A570-F4A961642D56}"/>
    <dgm:cxn modelId="{2F4E1F79-5A2F-42FB-A908-07FAD172B536}" srcId="{6FB09A53-3BE1-49BC-BC3D-7075DA37005B}" destId="{019E6055-7419-44D0-BA87-AEF8F8FA0BE3}" srcOrd="1" destOrd="0" parTransId="{9164DBDE-E344-42F1-81DA-72AAF1970294}" sibTransId="{19A64B3F-CFAF-47CF-8270-E72538A023C5}"/>
    <dgm:cxn modelId="{EF0C82BB-1D7C-49B7-BA76-62490EB7A6ED}" srcId="{63A9DC11-6A18-438F-AF23-8C3DEC294FC4}" destId="{F57DE2A4-4F2A-4064-9F04-AFF8A15932C2}" srcOrd="2" destOrd="0" parTransId="{E9318838-4142-4A58-AC98-7C5A531A70CF}" sibTransId="{30A55BF9-9746-4709-AA3D-A619C48A1954}"/>
    <dgm:cxn modelId="{8E30C17A-499F-4F3D-A4AA-5F65D9024039}" type="presOf" srcId="{11D48D28-468C-496E-B292-E4A058AA1E13}" destId="{FE5C16D3-F409-4322-A258-6957AEDF1F0B}" srcOrd="0" destOrd="4" presId="urn:microsoft.com/office/officeart/2005/8/layout/hList6"/>
    <dgm:cxn modelId="{D020E0E8-93CF-40E4-89B4-D1DB26C4C2AD}" srcId="{019E6055-7419-44D0-BA87-AEF8F8FA0BE3}" destId="{717F0552-0A4A-4084-8DD8-64050BF465CA}" srcOrd="1" destOrd="0" parTransId="{73E20497-12A6-49B7-9AEB-3EAAE871972B}" sibTransId="{7FF501E7-1E88-4C7E-9C9C-E364D18FCBB3}"/>
    <dgm:cxn modelId="{12A04445-602C-4FD6-B465-9D30F975E89A}" srcId="{63A9DC11-6A18-438F-AF23-8C3DEC294FC4}" destId="{D0886E1A-C914-445F-981D-7A82E61AD5A1}" srcOrd="5" destOrd="0" parTransId="{FA3827E1-A563-419F-9FEC-02184E469D10}" sibTransId="{B8CBCA69-2723-4A50-9891-144524E31CEF}"/>
    <dgm:cxn modelId="{DF4E86F0-5E7F-46D8-A86E-818D07EC73DD}" srcId="{019E6055-7419-44D0-BA87-AEF8F8FA0BE3}" destId="{B2D4B8EE-2EDC-419A-A87E-7779D7FC96A8}" srcOrd="0" destOrd="0" parTransId="{17F2B28B-02CA-461D-A187-26EDBE6682D6}" sibTransId="{271D6FD9-3F64-43F4-AC82-A2F7A06DA7C7}"/>
    <dgm:cxn modelId="{1BF4626F-4B12-4676-A032-32D9FBF0718B}" type="presOf" srcId="{C461818C-CF28-46BA-97F9-E4B4A35CD93B}" destId="{FE5C16D3-F409-4322-A258-6957AEDF1F0B}" srcOrd="0" destOrd="3" presId="urn:microsoft.com/office/officeart/2005/8/layout/hList6"/>
    <dgm:cxn modelId="{6984E214-C50F-43F7-A352-B041611EF9DA}" srcId="{019E6055-7419-44D0-BA87-AEF8F8FA0BE3}" destId="{D64D8713-4DEB-442E-BF23-19801C4E384F}" srcOrd="5" destOrd="0" parTransId="{E9CF9E65-4C6E-45D0-8B9A-B253B1366D87}" sibTransId="{771FB39A-55C8-4725-A371-185910E8643C}"/>
    <dgm:cxn modelId="{DCB61AB7-0A28-4982-9411-AEF8DA1C03F4}" type="presOf" srcId="{F6D2B99D-931C-42BA-A183-325C7A0DC127}" destId="{43161B76-06EB-4F96-BEC6-B201260F1449}" srcOrd="0" destOrd="4" presId="urn:microsoft.com/office/officeart/2005/8/layout/hList6"/>
    <dgm:cxn modelId="{F526C582-787E-4464-A529-C5B0A98416F4}" srcId="{7F29B0C1-C511-4FE8-9C43-7759ED8B3BFD}" destId="{C916019A-33A0-495C-A5CF-11C55AD1A90B}" srcOrd="2" destOrd="0" parTransId="{E7946425-A76C-4D37-8478-EF7944A36F62}" sibTransId="{57C8B820-DF3D-4EC3-92CF-5F944DA4E669}"/>
    <dgm:cxn modelId="{7F874164-637A-4574-978C-663FF9E64D9B}" type="presOf" srcId="{C916019A-33A0-495C-A5CF-11C55AD1A90B}" destId="{43161B76-06EB-4F96-BEC6-B201260F1449}" srcOrd="0" destOrd="3" presId="urn:microsoft.com/office/officeart/2005/8/layout/hList6"/>
    <dgm:cxn modelId="{3A77DFAA-329D-45CB-B773-A74803A7BA91}" type="presOf" srcId="{58B50BEA-31D7-4551-B68C-724765CE5B39}" destId="{FE5C16D3-F409-4322-A258-6957AEDF1F0B}" srcOrd="0" destOrd="8" presId="urn:microsoft.com/office/officeart/2005/8/layout/hList6"/>
    <dgm:cxn modelId="{52DB6719-ACE9-425D-BCF0-BE17B9DAA4D1}" type="presOf" srcId="{D0886E1A-C914-445F-981D-7A82E61AD5A1}" destId="{7EE78166-F2DD-4124-A462-9E26A99C46C9}" srcOrd="0" destOrd="6" presId="urn:microsoft.com/office/officeart/2005/8/layout/hList6"/>
    <dgm:cxn modelId="{2EEBEF0A-45C9-4746-AA6F-C58BDFB4BDFC}" type="presOf" srcId="{63A9DC11-6A18-438F-AF23-8C3DEC294FC4}" destId="{7EE78166-F2DD-4124-A462-9E26A99C46C9}" srcOrd="0" destOrd="0" presId="urn:microsoft.com/office/officeart/2005/8/layout/hList6"/>
    <dgm:cxn modelId="{9D8746BF-D098-4703-BC33-3C627AB3C6BD}" type="presOf" srcId="{B2D4B8EE-2EDC-419A-A87E-7779D7FC96A8}" destId="{FE5C16D3-F409-4322-A258-6957AEDF1F0B}" srcOrd="0" destOrd="1" presId="urn:microsoft.com/office/officeart/2005/8/layout/hList6"/>
    <dgm:cxn modelId="{7C685C4B-A888-4A88-8FA4-142920E6248E}" srcId="{63A9DC11-6A18-438F-AF23-8C3DEC294FC4}" destId="{4BAC6397-6EB2-46B1-8B8D-0F5447EADF0C}" srcOrd="7" destOrd="0" parTransId="{7216B6D4-B594-4F46-96D5-5EDAC9C3D1E3}" sibTransId="{04E7BA81-06BD-49E5-8F20-2DA3626433D1}"/>
    <dgm:cxn modelId="{86A04794-6D9C-40EC-B7FC-DA00ACF3AA2D}" srcId="{019E6055-7419-44D0-BA87-AEF8F8FA0BE3}" destId="{BA92E5C6-DDE4-4EA3-B970-04AE526C28D0}" srcOrd="9" destOrd="0" parTransId="{CE5050FF-FBA3-46E7-B93B-84C06443B662}" sibTransId="{EE07BB3F-8804-4950-B7D7-6EEEE5DAC2DD}"/>
    <dgm:cxn modelId="{DEBF3382-6F04-45E5-9090-8EF9B243941D}" type="presOf" srcId="{F57DE2A4-4F2A-4064-9F04-AFF8A15932C2}" destId="{7EE78166-F2DD-4124-A462-9E26A99C46C9}" srcOrd="0" destOrd="3" presId="urn:microsoft.com/office/officeart/2005/8/layout/hList6"/>
    <dgm:cxn modelId="{8BA16953-EFE4-49C6-B011-DD3709FF2192}" srcId="{7F29B0C1-C511-4FE8-9C43-7759ED8B3BFD}" destId="{F6D2B99D-931C-42BA-A183-325C7A0DC127}" srcOrd="3" destOrd="0" parTransId="{CAFD9B5B-B087-4C47-AC00-C8D5ED871F18}" sibTransId="{0D80F2CA-32A7-4FA1-B535-81AE61E6318D}"/>
    <dgm:cxn modelId="{1248AC10-DBE2-4C79-AAE2-71C119FAD103}" type="presOf" srcId="{1A8087C4-42F9-4A7A-8B19-D1C2A8E4E956}" destId="{43161B76-06EB-4F96-BEC6-B201260F1449}" srcOrd="0" destOrd="6" presId="urn:microsoft.com/office/officeart/2005/8/layout/hList6"/>
    <dgm:cxn modelId="{C5BD6EAD-4681-433E-AF95-8C65D2C87408}" srcId="{6FB09A53-3BE1-49BC-BC3D-7075DA37005B}" destId="{7F29B0C1-C511-4FE8-9C43-7759ED8B3BFD}" srcOrd="2" destOrd="0" parTransId="{C5543795-466D-41F4-9084-176EE8879A7C}" sibTransId="{63882142-DA64-4F23-8008-A22B56F08890}"/>
    <dgm:cxn modelId="{4DC4FEB9-A366-48AB-9EBD-1A24245446D5}" type="presOf" srcId="{7F29B0C1-C511-4FE8-9C43-7759ED8B3BFD}" destId="{43161B76-06EB-4F96-BEC6-B201260F1449}" srcOrd="0" destOrd="0" presId="urn:microsoft.com/office/officeart/2005/8/layout/hList6"/>
    <dgm:cxn modelId="{3EC8AE82-F67D-4ED3-83E2-4E80D9051B86}" type="presOf" srcId="{D64D8713-4DEB-442E-BF23-19801C4E384F}" destId="{FE5C16D3-F409-4322-A258-6957AEDF1F0B}" srcOrd="0" destOrd="6" presId="urn:microsoft.com/office/officeart/2005/8/layout/hList6"/>
    <dgm:cxn modelId="{B871C3DC-1221-4732-9FAE-013C2775D7D6}" type="presOf" srcId="{40EBF682-5449-4559-8ED3-35978B1602DA}" destId="{7EE78166-F2DD-4124-A462-9E26A99C46C9}" srcOrd="0" destOrd="4" presId="urn:microsoft.com/office/officeart/2005/8/layout/hList6"/>
    <dgm:cxn modelId="{9BEB57A9-4F4C-4407-818E-E683959C0CCD}" srcId="{63A9DC11-6A18-438F-AF23-8C3DEC294FC4}" destId="{A64E8B4F-9574-45A3-9841-1B5721918A6F}" srcOrd="0" destOrd="0" parTransId="{A1B77F60-C55C-4FCF-B0A7-4D19C36D98F0}" sibTransId="{9E3E8257-82A8-45ED-A151-D7D79C90803F}"/>
    <dgm:cxn modelId="{4B557F41-E946-4A7B-848F-6CCA089CDEEC}" srcId="{63A9DC11-6A18-438F-AF23-8C3DEC294FC4}" destId="{06923FBF-8C7B-437D-BDA2-FE78EDD5CA50}" srcOrd="10" destOrd="0" parTransId="{17B7A556-D054-47D5-A621-C95DD1E4FCB3}" sibTransId="{94904855-2B60-4A0E-A66E-FD65266D5E5C}"/>
    <dgm:cxn modelId="{0F90CF1C-98A8-4B91-A80B-F98A234B114D}" srcId="{63A9DC11-6A18-438F-AF23-8C3DEC294FC4}" destId="{8EEFC941-43D2-4B8E-AA6E-0CD93E8EBD24}" srcOrd="8" destOrd="0" parTransId="{4629BB03-DE15-4842-A803-21768559E1C3}" sibTransId="{6359EBF5-FE0C-4E1A-AB7A-EFDECAAC9D48}"/>
    <dgm:cxn modelId="{086236A9-074B-41D9-A902-F4AC687093DD}" srcId="{6FB09A53-3BE1-49BC-BC3D-7075DA37005B}" destId="{63A9DC11-6A18-438F-AF23-8C3DEC294FC4}" srcOrd="0" destOrd="0" parTransId="{F2F12389-3AB3-4483-942D-58AE224126DC}" sibTransId="{F688D440-F2BF-4A28-AFD7-D6C41EF5F179}"/>
    <dgm:cxn modelId="{78791367-3F46-4AF9-8A2C-A091339C5201}" type="presOf" srcId="{884F97C1-8B82-4309-ADA0-D3CA0903F8F2}" destId="{7EE78166-F2DD-4124-A462-9E26A99C46C9}" srcOrd="0" destOrd="10" presId="urn:microsoft.com/office/officeart/2005/8/layout/hList6"/>
    <dgm:cxn modelId="{42CBAD51-D23C-41E8-BA1B-D90D6AAECBAC}" srcId="{63A9DC11-6A18-438F-AF23-8C3DEC294FC4}" destId="{884F97C1-8B82-4309-ADA0-D3CA0903F8F2}" srcOrd="9" destOrd="0" parTransId="{47E298A0-2894-4003-95F5-6F9B7AB3C9DF}" sibTransId="{36C00256-3BE2-4CC1-B03E-D4AEC5B1489C}"/>
    <dgm:cxn modelId="{8CA65B99-E784-435C-BCFC-70497A0AF529}" srcId="{7F29B0C1-C511-4FE8-9C43-7759ED8B3BFD}" destId="{98C3E145-EA45-4649-8FDC-C1433128F806}" srcOrd="4" destOrd="0" parTransId="{B28AD183-B0EA-43A3-BBD9-28822D9F09B9}" sibTransId="{8E1428C8-BC29-480F-8DCB-2BF7E21AF085}"/>
    <dgm:cxn modelId="{CEFDB484-9DF1-42E7-AC66-FCE681ADA73A}" type="presOf" srcId="{7BB887F5-B206-4F6C-A19C-B8645F814BC9}" destId="{FE5C16D3-F409-4322-A258-6957AEDF1F0B}" srcOrd="0" destOrd="5" presId="urn:microsoft.com/office/officeart/2005/8/layout/hList6"/>
    <dgm:cxn modelId="{3CECB829-6394-47B0-A836-1680CB21BB60}" type="presOf" srcId="{019E6055-7419-44D0-BA87-AEF8F8FA0BE3}" destId="{FE5C16D3-F409-4322-A258-6957AEDF1F0B}" srcOrd="0" destOrd="0" presId="urn:microsoft.com/office/officeart/2005/8/layout/hList6"/>
    <dgm:cxn modelId="{1AD23B1E-BFB4-4329-9FAA-5EC0846264FC}" type="presOf" srcId="{717F0552-0A4A-4084-8DD8-64050BF465CA}" destId="{FE5C16D3-F409-4322-A258-6957AEDF1F0B}" srcOrd="0" destOrd="2" presId="urn:microsoft.com/office/officeart/2005/8/layout/hList6"/>
    <dgm:cxn modelId="{D6A04D44-A5B9-4431-8B8C-D92022B479BF}" type="presOf" srcId="{15424931-D218-4727-961C-29DAAEAA40D2}" destId="{FE5C16D3-F409-4322-A258-6957AEDF1F0B}" srcOrd="0" destOrd="7" presId="urn:microsoft.com/office/officeart/2005/8/layout/hList6"/>
    <dgm:cxn modelId="{8D6BE6B8-2E69-4169-95A8-E03186CDF033}" type="presOf" srcId="{548204CB-6BAD-460D-92AC-651635B8C096}" destId="{7EE78166-F2DD-4124-A462-9E26A99C46C9}" srcOrd="0" destOrd="5" presId="urn:microsoft.com/office/officeart/2005/8/layout/hList6"/>
    <dgm:cxn modelId="{78FA747E-4B8B-4221-842D-090165EA013C}" srcId="{019E6055-7419-44D0-BA87-AEF8F8FA0BE3}" destId="{C461818C-CF28-46BA-97F9-E4B4A35CD93B}" srcOrd="2" destOrd="0" parTransId="{E332088D-874C-4DAE-AB83-77D0849CE3F4}" sibTransId="{A9129392-8654-4CAA-85D7-54F6D51C3216}"/>
    <dgm:cxn modelId="{C7EA9F1D-65CE-44B5-95C5-81545760629F}" type="presOf" srcId="{98C3E145-EA45-4649-8FDC-C1433128F806}" destId="{43161B76-06EB-4F96-BEC6-B201260F1449}" srcOrd="0" destOrd="5" presId="urn:microsoft.com/office/officeart/2005/8/layout/hList6"/>
    <dgm:cxn modelId="{9F7F14D2-9C63-4227-955A-7B55D51741A9}" type="presOf" srcId="{BA92E5C6-DDE4-4EA3-B970-04AE526C28D0}" destId="{FE5C16D3-F409-4322-A258-6957AEDF1F0B}" srcOrd="0" destOrd="10" presId="urn:microsoft.com/office/officeart/2005/8/layout/hList6"/>
    <dgm:cxn modelId="{C5AA587C-B47B-4ECD-8B47-7F267DEED46D}" type="presOf" srcId="{6FB09A53-3BE1-49BC-BC3D-7075DA37005B}" destId="{F43BE9A1-465D-4B91-8173-AFC66B6F5BC8}" srcOrd="0" destOrd="0" presId="urn:microsoft.com/office/officeart/2005/8/layout/hList6"/>
    <dgm:cxn modelId="{AECF371C-E0A9-490C-AD00-39D8610A1CA3}" type="presOf" srcId="{88582419-0DC8-4C05-98D4-A7A678F06AF8}" destId="{7EE78166-F2DD-4124-A462-9E26A99C46C9}" srcOrd="0" destOrd="7" presId="urn:microsoft.com/office/officeart/2005/8/layout/hList6"/>
    <dgm:cxn modelId="{3F7AC0AE-1218-43EF-B1FC-4D048FB9A14E}" srcId="{63A9DC11-6A18-438F-AF23-8C3DEC294FC4}" destId="{40EBF682-5449-4559-8ED3-35978B1602DA}" srcOrd="3" destOrd="0" parTransId="{88BFBDD4-F9D3-4982-901E-9FBEECE32CC7}" sibTransId="{5E346982-414F-4E69-A627-1900D6A15932}"/>
    <dgm:cxn modelId="{3112A25D-9CCB-48A7-9B17-ECFE3C246C98}" srcId="{019E6055-7419-44D0-BA87-AEF8F8FA0BE3}" destId="{58B50BEA-31D7-4551-B68C-724765CE5B39}" srcOrd="7" destOrd="0" parTransId="{4F6D3AFF-AAA0-4AB5-ADA8-B6EA61C11394}" sibTransId="{FA513076-3F27-46D8-AB50-CD6D84FCC87D}"/>
    <dgm:cxn modelId="{96094DD2-7863-454F-9279-DC2D33AB096A}" srcId="{7F29B0C1-C511-4FE8-9C43-7759ED8B3BFD}" destId="{CF26704C-D563-4854-B0E9-FE981B4E0E61}" srcOrd="1" destOrd="0" parTransId="{34EEB656-BC29-41DD-9E89-4AFEF51CABBA}" sibTransId="{2E366379-E253-4C0A-BDA9-26ECB2083860}"/>
    <dgm:cxn modelId="{D39DD5C3-6452-4009-B75A-CC3B784791CD}" srcId="{019E6055-7419-44D0-BA87-AEF8F8FA0BE3}" destId="{11D48D28-468C-496E-B292-E4A058AA1E13}" srcOrd="3" destOrd="0" parTransId="{24D54794-E57A-4333-84AE-9C9CEFEE7E76}" sibTransId="{0B7E2691-3EF4-48C1-B836-F0570D33A1A3}"/>
    <dgm:cxn modelId="{E518FB65-BC17-4030-B3A7-2CEB20873782}" type="presOf" srcId="{CF26704C-D563-4854-B0E9-FE981B4E0E61}" destId="{43161B76-06EB-4F96-BEC6-B201260F1449}" srcOrd="0" destOrd="2" presId="urn:microsoft.com/office/officeart/2005/8/layout/hList6"/>
    <dgm:cxn modelId="{E6433847-CCD3-4A51-B1A0-1286E95C1252}" srcId="{7F29B0C1-C511-4FE8-9C43-7759ED8B3BFD}" destId="{1A8087C4-42F9-4A7A-8B19-D1C2A8E4E956}" srcOrd="5" destOrd="0" parTransId="{1F256CCE-A392-48D7-8B35-E35A17CAD89F}" sibTransId="{99757ED4-4D2B-4957-BD30-5F591B281F2C}"/>
    <dgm:cxn modelId="{1AC18F55-3FEB-4A09-9CED-99A302C9E785}" type="presOf" srcId="{4BAC6397-6EB2-46B1-8B8D-0F5447EADF0C}" destId="{7EE78166-F2DD-4124-A462-9E26A99C46C9}" srcOrd="0" destOrd="8" presId="urn:microsoft.com/office/officeart/2005/8/layout/hList6"/>
    <dgm:cxn modelId="{706BA77B-CF7C-408A-96CC-39BB7C2723F3}" srcId="{019E6055-7419-44D0-BA87-AEF8F8FA0BE3}" destId="{A5CA7770-15E0-4DC3-B455-800D62FE4A5E}" srcOrd="8" destOrd="0" parTransId="{F8E21180-E54D-4AE9-9801-BB8CD419D5B4}" sibTransId="{78C2761F-B680-424C-90EC-1B556DD81A25}"/>
    <dgm:cxn modelId="{4207AB21-83C4-4BB6-89F5-59C33F574080}" type="presOf" srcId="{8EEFC941-43D2-4B8E-AA6E-0CD93E8EBD24}" destId="{7EE78166-F2DD-4124-A462-9E26A99C46C9}" srcOrd="0" destOrd="9" presId="urn:microsoft.com/office/officeart/2005/8/layout/hList6"/>
    <dgm:cxn modelId="{36691CE7-0654-43E0-B6BE-AB9012A6A379}" type="presOf" srcId="{283DAF36-7B81-4099-B20F-EF45CBA9CE01}" destId="{7EE78166-F2DD-4124-A462-9E26A99C46C9}" srcOrd="0" destOrd="2" presId="urn:microsoft.com/office/officeart/2005/8/layout/hList6"/>
    <dgm:cxn modelId="{DC993C67-C343-4F52-8D40-28D8AC2239BD}" srcId="{7F29B0C1-C511-4FE8-9C43-7759ED8B3BFD}" destId="{78F3FC4C-BD55-4396-AC31-9A13F8BC929B}" srcOrd="0" destOrd="0" parTransId="{AC9C5C9C-6598-4026-A646-F4DB498E47B1}" sibTransId="{A8446C62-6417-4947-88CB-D001F8A6A22E}"/>
    <dgm:cxn modelId="{9BD21184-A491-4296-85C2-0565BFD6346C}" type="presOf" srcId="{A64E8B4F-9574-45A3-9841-1B5721918A6F}" destId="{7EE78166-F2DD-4124-A462-9E26A99C46C9}" srcOrd="0" destOrd="1" presId="urn:microsoft.com/office/officeart/2005/8/layout/hList6"/>
    <dgm:cxn modelId="{E243FE3A-90DC-4EA5-B792-E2AA8100E4B3}" type="presOf" srcId="{78F3FC4C-BD55-4396-AC31-9A13F8BC929B}" destId="{43161B76-06EB-4F96-BEC6-B201260F1449}" srcOrd="0" destOrd="1" presId="urn:microsoft.com/office/officeart/2005/8/layout/hList6"/>
    <dgm:cxn modelId="{D95FDE48-1C0B-4DA5-973D-4593259B43BA}" srcId="{019E6055-7419-44D0-BA87-AEF8F8FA0BE3}" destId="{15424931-D218-4727-961C-29DAAEAA40D2}" srcOrd="6" destOrd="0" parTransId="{24DDA5FD-CF0D-4CED-AEB9-A1C8E7CD602C}" sibTransId="{8054AB11-C87D-40FD-80F2-3F363BF09DC0}"/>
    <dgm:cxn modelId="{ADFC521C-CE30-4BE7-87BC-48BAC2E825EF}" type="presOf" srcId="{06923FBF-8C7B-437D-BDA2-FE78EDD5CA50}" destId="{7EE78166-F2DD-4124-A462-9E26A99C46C9}" srcOrd="0" destOrd="11" presId="urn:microsoft.com/office/officeart/2005/8/layout/hList6"/>
    <dgm:cxn modelId="{56863A4A-0E11-4AD2-8B06-34491F217E0E}" srcId="{63A9DC11-6A18-438F-AF23-8C3DEC294FC4}" destId="{88582419-0DC8-4C05-98D4-A7A678F06AF8}" srcOrd="6" destOrd="0" parTransId="{73A15647-AD43-47D5-9119-471914B4A1B9}" sibTransId="{6E478881-AA82-45CC-9819-33CD6AEB35AD}"/>
    <dgm:cxn modelId="{3C5DAD03-7734-4ACB-925E-5F2A678CDE98}" srcId="{63A9DC11-6A18-438F-AF23-8C3DEC294FC4}" destId="{283DAF36-7B81-4099-B20F-EF45CBA9CE01}" srcOrd="1" destOrd="0" parTransId="{2B33D806-EC3A-4385-89E7-47CDAE0BA1EC}" sibTransId="{D585C00A-C053-4D24-8EDA-4CDAB64D06C9}"/>
    <dgm:cxn modelId="{63039E2C-91A0-45AB-BE98-791507D9112D}" type="presParOf" srcId="{F43BE9A1-465D-4B91-8173-AFC66B6F5BC8}" destId="{7EE78166-F2DD-4124-A462-9E26A99C46C9}" srcOrd="0" destOrd="0" presId="urn:microsoft.com/office/officeart/2005/8/layout/hList6"/>
    <dgm:cxn modelId="{0E8C0CAB-B78F-489B-9CF2-B384EC2317CE}" type="presParOf" srcId="{F43BE9A1-465D-4B91-8173-AFC66B6F5BC8}" destId="{0795C663-3013-4288-A4A1-533FB10204BF}" srcOrd="1" destOrd="0" presId="urn:microsoft.com/office/officeart/2005/8/layout/hList6"/>
    <dgm:cxn modelId="{2359B437-4323-4679-80BC-3AFE8E84024E}" type="presParOf" srcId="{F43BE9A1-465D-4B91-8173-AFC66B6F5BC8}" destId="{FE5C16D3-F409-4322-A258-6957AEDF1F0B}" srcOrd="2" destOrd="0" presId="urn:microsoft.com/office/officeart/2005/8/layout/hList6"/>
    <dgm:cxn modelId="{CEC4751D-F99C-43D5-AA89-DCED8B960835}" type="presParOf" srcId="{F43BE9A1-465D-4B91-8173-AFC66B6F5BC8}" destId="{9DB76D0D-450B-4814-BE2A-FAC54601CCDC}" srcOrd="3" destOrd="0" presId="urn:microsoft.com/office/officeart/2005/8/layout/hList6"/>
    <dgm:cxn modelId="{D07F9529-6C05-48F0-9A0D-69C69280C27D}" type="presParOf" srcId="{F43BE9A1-465D-4B91-8173-AFC66B6F5BC8}" destId="{43161B76-06EB-4F96-BEC6-B201260F1449}"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6F5396-C992-4A8F-9264-627C937CEFB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A31CE2B-92D2-48D3-9671-A0D5CA10ABE7}">
      <dgm:prSet phldrT="[ტექსტი]"/>
      <dgm:spPr/>
      <dgm:t>
        <a:bodyPr/>
        <a:lstStyle/>
        <a:p>
          <a:r>
            <a:rPr lang="ka-GE" dirty="0" smtClean="0"/>
            <a:t>დაპატიმრება </a:t>
          </a:r>
        </a:p>
        <a:p>
          <a:r>
            <a:rPr lang="ka-GE" dirty="0" smtClean="0"/>
            <a:t>მოთხოვნით სულ შემოვიდა 27 შუამდგომლობა</a:t>
          </a:r>
          <a:endParaRPr lang="en-US" dirty="0"/>
        </a:p>
      </dgm:t>
    </dgm:pt>
    <dgm:pt modelId="{B9014082-BD1B-4B16-8D84-348E0A4B3194}" type="parTrans" cxnId="{5AD95079-6B2B-4319-A1F5-2F5440A1923F}">
      <dgm:prSet/>
      <dgm:spPr/>
      <dgm:t>
        <a:bodyPr/>
        <a:lstStyle/>
        <a:p>
          <a:endParaRPr lang="en-US"/>
        </a:p>
      </dgm:t>
    </dgm:pt>
    <dgm:pt modelId="{6E8489B3-6BF6-4D56-9B6D-A06BBB5EF9A9}" type="sibTrans" cxnId="{5AD95079-6B2B-4319-A1F5-2F5440A1923F}">
      <dgm:prSet/>
      <dgm:spPr/>
      <dgm:t>
        <a:bodyPr/>
        <a:lstStyle/>
        <a:p>
          <a:endParaRPr lang="en-US"/>
        </a:p>
      </dgm:t>
    </dgm:pt>
    <dgm:pt modelId="{7D8D6CE6-79CF-4F18-959A-67901E6F37F6}">
      <dgm:prSet phldrT="[ტექსტი]"/>
      <dgm:spPr/>
      <dgm:t>
        <a:bodyPr/>
        <a:lstStyle/>
        <a:p>
          <a:r>
            <a:rPr lang="ka-GE" dirty="0" smtClean="0"/>
            <a:t>საიდანაც:</a:t>
          </a:r>
          <a:endParaRPr lang="en-US" dirty="0"/>
        </a:p>
      </dgm:t>
    </dgm:pt>
    <dgm:pt modelId="{2DC692A2-E1DB-4B0A-B1C2-F55996BCB64F}" type="parTrans" cxnId="{962EF038-02CD-47B8-BEA2-C4E481C8C97B}">
      <dgm:prSet/>
      <dgm:spPr/>
      <dgm:t>
        <a:bodyPr/>
        <a:lstStyle/>
        <a:p>
          <a:endParaRPr lang="en-US"/>
        </a:p>
      </dgm:t>
    </dgm:pt>
    <dgm:pt modelId="{9CD0239C-2503-4A58-80C0-55D53B3256EC}" type="sibTrans" cxnId="{962EF038-02CD-47B8-BEA2-C4E481C8C97B}">
      <dgm:prSet/>
      <dgm:spPr/>
      <dgm:t>
        <a:bodyPr/>
        <a:lstStyle/>
        <a:p>
          <a:endParaRPr lang="en-US"/>
        </a:p>
      </dgm:t>
    </dgm:pt>
    <dgm:pt modelId="{EC4EDA27-D056-4DF3-8ED9-6788EFF1F053}">
      <dgm:prSet phldrT="[ტექსტი]"/>
      <dgm:spPr/>
      <dgm:t>
        <a:bodyPr/>
        <a:lstStyle/>
        <a:p>
          <a:r>
            <a:rPr lang="ka-GE" dirty="0" smtClean="0"/>
            <a:t>გირაო</a:t>
          </a:r>
        </a:p>
        <a:p>
          <a:r>
            <a:rPr lang="ka-GE" dirty="0" smtClean="0"/>
            <a:t> მოთხოვნით სულ </a:t>
          </a:r>
          <a:r>
            <a:rPr lang="ka-GE" dirty="0" err="1" smtClean="0"/>
            <a:t>სემოვიდა</a:t>
          </a:r>
          <a:r>
            <a:rPr lang="ka-GE" dirty="0" smtClean="0"/>
            <a:t> 68 შუამდგომლობა</a:t>
          </a:r>
          <a:endParaRPr lang="en-US" dirty="0"/>
        </a:p>
      </dgm:t>
    </dgm:pt>
    <dgm:pt modelId="{26857AE0-7BD4-45C2-A2CC-8295BAF73F5C}" type="parTrans" cxnId="{E7F6E0EE-72FC-4333-BE91-9669B8DA6715}">
      <dgm:prSet/>
      <dgm:spPr/>
      <dgm:t>
        <a:bodyPr/>
        <a:lstStyle/>
        <a:p>
          <a:endParaRPr lang="en-US"/>
        </a:p>
      </dgm:t>
    </dgm:pt>
    <dgm:pt modelId="{D59070CF-4D40-4B71-8CE0-51EBAB66CF4F}" type="sibTrans" cxnId="{E7F6E0EE-72FC-4333-BE91-9669B8DA6715}">
      <dgm:prSet/>
      <dgm:spPr/>
      <dgm:t>
        <a:bodyPr/>
        <a:lstStyle/>
        <a:p>
          <a:endParaRPr lang="en-US"/>
        </a:p>
      </dgm:t>
    </dgm:pt>
    <dgm:pt modelId="{0D7CB4B4-2741-49C9-80BC-3E96C2F44F42}">
      <dgm:prSet phldrT="[ტექსტი]"/>
      <dgm:spPr/>
      <dgm:t>
        <a:bodyPr/>
        <a:lstStyle/>
        <a:p>
          <a:r>
            <a:rPr lang="ka-GE" dirty="0" smtClean="0"/>
            <a:t>საიდანაც:</a:t>
          </a:r>
          <a:endParaRPr lang="en-US" dirty="0"/>
        </a:p>
      </dgm:t>
    </dgm:pt>
    <dgm:pt modelId="{CDDFFB4C-E4FC-41D0-A9A7-7A7FAEE8437B}" type="parTrans" cxnId="{86BB5FFE-C98C-4F64-87F6-83F065AEC7D9}">
      <dgm:prSet/>
      <dgm:spPr/>
      <dgm:t>
        <a:bodyPr/>
        <a:lstStyle/>
        <a:p>
          <a:endParaRPr lang="en-US"/>
        </a:p>
      </dgm:t>
    </dgm:pt>
    <dgm:pt modelId="{E0932C58-12CB-4B70-B0E0-DA3A044C5CCC}" type="sibTrans" cxnId="{86BB5FFE-C98C-4F64-87F6-83F065AEC7D9}">
      <dgm:prSet/>
      <dgm:spPr/>
      <dgm:t>
        <a:bodyPr/>
        <a:lstStyle/>
        <a:p>
          <a:endParaRPr lang="en-US"/>
        </a:p>
      </dgm:t>
    </dgm:pt>
    <dgm:pt modelId="{089AEFEA-6378-4D35-9C1A-4F163EA54ECF}">
      <dgm:prSet phldrT="[ტექსტი]"/>
      <dgm:spPr/>
      <dgm:t>
        <a:bodyPr/>
        <a:lstStyle/>
        <a:p>
          <a:r>
            <a:rPr lang="ka-GE" dirty="0" smtClean="0"/>
            <a:t>გირაო პატიმრობის უზრუნველყოფით სულ შემოვიდა 16 შუამდგომლობა</a:t>
          </a:r>
          <a:endParaRPr lang="en-US" dirty="0"/>
        </a:p>
      </dgm:t>
    </dgm:pt>
    <dgm:pt modelId="{B21B6105-A863-4A45-AEC2-358AF779EAD6}" type="parTrans" cxnId="{11E09090-FE49-4F02-A213-61E2CFBD5500}">
      <dgm:prSet/>
      <dgm:spPr/>
      <dgm:t>
        <a:bodyPr/>
        <a:lstStyle/>
        <a:p>
          <a:endParaRPr lang="en-US"/>
        </a:p>
      </dgm:t>
    </dgm:pt>
    <dgm:pt modelId="{F5023221-50F9-458D-8B2E-B3E9E1D2B061}" type="sibTrans" cxnId="{11E09090-FE49-4F02-A213-61E2CFBD5500}">
      <dgm:prSet/>
      <dgm:spPr/>
      <dgm:t>
        <a:bodyPr/>
        <a:lstStyle/>
        <a:p>
          <a:endParaRPr lang="en-US"/>
        </a:p>
      </dgm:t>
    </dgm:pt>
    <dgm:pt modelId="{23F0EAF8-9433-4EE3-AC2F-A4387DAC5DE5}">
      <dgm:prSet phldrT="[ტექსტი]"/>
      <dgm:spPr/>
      <dgm:t>
        <a:bodyPr/>
        <a:lstStyle/>
        <a:p>
          <a:r>
            <a:rPr lang="ka-GE" dirty="0" smtClean="0"/>
            <a:t>საიდანაც:</a:t>
          </a:r>
          <a:endParaRPr lang="en-US" dirty="0"/>
        </a:p>
      </dgm:t>
    </dgm:pt>
    <dgm:pt modelId="{DF25D57E-8CC6-4C49-9138-D2F91C1E31C7}" type="parTrans" cxnId="{19FD19BA-65CA-46D5-9364-434121400076}">
      <dgm:prSet/>
      <dgm:spPr/>
      <dgm:t>
        <a:bodyPr/>
        <a:lstStyle/>
        <a:p>
          <a:endParaRPr lang="en-US"/>
        </a:p>
      </dgm:t>
    </dgm:pt>
    <dgm:pt modelId="{AA6A2C69-D9F6-4F4A-B0DA-C23BD02BCA17}" type="sibTrans" cxnId="{19FD19BA-65CA-46D5-9364-434121400076}">
      <dgm:prSet/>
      <dgm:spPr/>
      <dgm:t>
        <a:bodyPr/>
        <a:lstStyle/>
        <a:p>
          <a:endParaRPr lang="en-US"/>
        </a:p>
      </dgm:t>
    </dgm:pt>
    <dgm:pt modelId="{EB183EE3-84F0-4174-8867-57798DBB0C8E}">
      <dgm:prSet phldrT="[ტექსტი]"/>
      <dgm:spPr/>
      <dgm:t>
        <a:bodyPr/>
        <a:lstStyle/>
        <a:p>
          <a:r>
            <a:rPr lang="ka-GE" dirty="0" smtClean="0"/>
            <a:t>დაკმაყოფილდა </a:t>
          </a:r>
          <a:r>
            <a:rPr lang="ka-GE" dirty="0" smtClean="0"/>
            <a:t>- 20 </a:t>
          </a:r>
          <a:r>
            <a:rPr lang="ka-GE" dirty="0" smtClean="0"/>
            <a:t>შუამდგომლობა;</a:t>
          </a:r>
          <a:endParaRPr lang="en-US" dirty="0"/>
        </a:p>
      </dgm:t>
    </dgm:pt>
    <dgm:pt modelId="{C16637C6-4B55-4857-AAAB-055950676130}" type="parTrans" cxnId="{72B9B4CE-BB62-4EF9-873E-A1E3AFE6A68D}">
      <dgm:prSet/>
      <dgm:spPr/>
    </dgm:pt>
    <dgm:pt modelId="{7C9EE1C7-8314-4F60-9C81-99B25A6E1BBB}" type="sibTrans" cxnId="{72B9B4CE-BB62-4EF9-873E-A1E3AFE6A68D}">
      <dgm:prSet/>
      <dgm:spPr/>
    </dgm:pt>
    <dgm:pt modelId="{E56CE35F-7261-4856-8BC0-4DF5C9850974}">
      <dgm:prSet phldrT="[ტექსტი]"/>
      <dgm:spPr/>
      <dgm:t>
        <a:bodyPr/>
        <a:lstStyle/>
        <a:p>
          <a:r>
            <a:rPr lang="ka-GE" dirty="0" smtClean="0"/>
            <a:t>შეეფარდა გირაო </a:t>
          </a:r>
          <a:r>
            <a:rPr lang="ka-GE" dirty="0" smtClean="0"/>
            <a:t> - 1 </a:t>
          </a:r>
          <a:r>
            <a:rPr lang="ka-GE" dirty="0" smtClean="0"/>
            <a:t>შუამდგომლობა;</a:t>
          </a:r>
          <a:endParaRPr lang="en-US" dirty="0"/>
        </a:p>
      </dgm:t>
    </dgm:pt>
    <dgm:pt modelId="{FB6EABE1-F019-468F-8ED9-1A44A2EAF9CB}" type="parTrans" cxnId="{2563D92F-9EEF-4894-BF1C-0E880305AF5B}">
      <dgm:prSet/>
      <dgm:spPr/>
    </dgm:pt>
    <dgm:pt modelId="{269A7F37-DC1A-4CC7-B4E8-DDC659E30F27}" type="sibTrans" cxnId="{2563D92F-9EEF-4894-BF1C-0E880305AF5B}">
      <dgm:prSet/>
      <dgm:spPr/>
    </dgm:pt>
    <dgm:pt modelId="{ABE04751-FEA1-41C7-AA1E-0230012E4FC7}">
      <dgm:prSet phldrT="[ტექსტი]"/>
      <dgm:spPr/>
      <dgm:t>
        <a:bodyPr/>
        <a:lstStyle/>
        <a:p>
          <a:r>
            <a:rPr lang="ka-GE" dirty="0" smtClean="0"/>
            <a:t>შეეფარდა გიარო პატიმრობის უზრუნველყოფით - 4 შუამდგომლობა;</a:t>
          </a:r>
          <a:endParaRPr lang="en-US" dirty="0"/>
        </a:p>
      </dgm:t>
    </dgm:pt>
    <dgm:pt modelId="{DBF53282-D5EC-4FEC-8C1D-34B3FD3A3F86}" type="parTrans" cxnId="{21D4A9C7-B630-4481-BF8A-9552EC897916}">
      <dgm:prSet/>
      <dgm:spPr/>
    </dgm:pt>
    <dgm:pt modelId="{6273F8D7-5A6C-435F-9D38-60CFA585C41A}" type="sibTrans" cxnId="{21D4A9C7-B630-4481-BF8A-9552EC897916}">
      <dgm:prSet/>
      <dgm:spPr/>
    </dgm:pt>
    <dgm:pt modelId="{EA663653-1BED-4CF9-A9FD-4CB5C3AFB8D7}">
      <dgm:prSet phldrT="[ტექსტი]"/>
      <dgm:spPr/>
      <dgm:t>
        <a:bodyPr/>
        <a:lstStyle/>
        <a:p>
          <a:r>
            <a:rPr lang="ka-GE" dirty="0" smtClean="0"/>
            <a:t>დატოვებულია </a:t>
          </a:r>
          <a:r>
            <a:rPr lang="ka-GE" dirty="0" err="1" smtClean="0"/>
            <a:t>განუხილველი</a:t>
          </a:r>
          <a:r>
            <a:rPr lang="ka-GE" dirty="0" smtClean="0"/>
            <a:t> - 2 </a:t>
          </a:r>
          <a:r>
            <a:rPr lang="ka-GE" dirty="0" err="1" smtClean="0"/>
            <a:t>შუამგომლობა</a:t>
          </a:r>
          <a:endParaRPr lang="en-US" dirty="0"/>
        </a:p>
      </dgm:t>
    </dgm:pt>
    <dgm:pt modelId="{56BBA968-2A54-4B14-91EB-065551325EB7}" type="parTrans" cxnId="{E646F300-1592-47A2-8862-8D91861CB114}">
      <dgm:prSet/>
      <dgm:spPr/>
    </dgm:pt>
    <dgm:pt modelId="{9C3F04C9-A46A-4744-A0B5-90CE71714A93}" type="sibTrans" cxnId="{E646F300-1592-47A2-8862-8D91861CB114}">
      <dgm:prSet/>
      <dgm:spPr/>
    </dgm:pt>
    <dgm:pt modelId="{B7543F4D-DB67-4F4A-A196-B32A79A6732F}">
      <dgm:prSet phldrT="[ტექსტი]"/>
      <dgm:spPr/>
      <dgm:t>
        <a:bodyPr/>
        <a:lstStyle/>
        <a:p>
          <a:r>
            <a:rPr lang="ka-GE" dirty="0" smtClean="0"/>
            <a:t>დაკმაყოფილდა - 9 შუამდგომლობა</a:t>
          </a:r>
          <a:endParaRPr lang="en-US" dirty="0"/>
        </a:p>
      </dgm:t>
    </dgm:pt>
    <dgm:pt modelId="{1469E1C1-224D-455C-A721-B3813C591433}" type="parTrans" cxnId="{A4FFEC1F-36C5-4704-9F42-1C05240E3792}">
      <dgm:prSet/>
      <dgm:spPr/>
    </dgm:pt>
    <dgm:pt modelId="{E007559E-A62D-4D19-BC87-A0A8DA497CC9}" type="sibTrans" cxnId="{A4FFEC1F-36C5-4704-9F42-1C05240E3792}">
      <dgm:prSet/>
      <dgm:spPr/>
    </dgm:pt>
    <dgm:pt modelId="{45721F5F-26F8-481D-B0A3-45D85DEC451E}">
      <dgm:prSet phldrT="[ტექსტი]"/>
      <dgm:spPr/>
      <dgm:t>
        <a:bodyPr/>
        <a:lstStyle/>
        <a:p>
          <a:r>
            <a:rPr lang="ka-GE" dirty="0" smtClean="0"/>
            <a:t>შეეფარდა შეთანხმება გაუსვლელობისა და სათანადო ქცევის შესახებ - 1 შუამდგომლობა;</a:t>
          </a:r>
          <a:endParaRPr lang="en-US" dirty="0"/>
        </a:p>
      </dgm:t>
    </dgm:pt>
    <dgm:pt modelId="{8C9F77CD-B639-46DA-A9E6-F2F85B8392F8}" type="parTrans" cxnId="{834589CC-A0BF-407B-943D-B1C9AD7D2297}">
      <dgm:prSet/>
      <dgm:spPr/>
    </dgm:pt>
    <dgm:pt modelId="{3DDFCA68-DDFB-4207-AD52-AB1738F42E9D}" type="sibTrans" cxnId="{834589CC-A0BF-407B-943D-B1C9AD7D2297}">
      <dgm:prSet/>
      <dgm:spPr/>
    </dgm:pt>
    <dgm:pt modelId="{5F78BF9A-5D0C-4465-B868-039B66A235F5}">
      <dgm:prSet phldrT="[ტექსტი]"/>
      <dgm:spPr/>
      <dgm:t>
        <a:bodyPr/>
        <a:lstStyle/>
        <a:p>
          <a:r>
            <a:rPr lang="ka-GE" dirty="0" smtClean="0"/>
            <a:t>დატოვებულია </a:t>
          </a:r>
          <a:r>
            <a:rPr lang="ka-GE" dirty="0" err="1" smtClean="0"/>
            <a:t>განუხილველი</a:t>
          </a:r>
          <a:r>
            <a:rPr lang="ka-GE" dirty="0" smtClean="0"/>
            <a:t> - 58 შუამდგომლობა;</a:t>
          </a:r>
          <a:endParaRPr lang="en-US" dirty="0"/>
        </a:p>
      </dgm:t>
    </dgm:pt>
    <dgm:pt modelId="{30847C8A-9B4D-4BAE-B1D3-F0BB73F4DB88}" type="parTrans" cxnId="{A30C4B35-7F43-4FB3-981D-1F3934F05CEC}">
      <dgm:prSet/>
      <dgm:spPr/>
    </dgm:pt>
    <dgm:pt modelId="{EB5BB3B4-FA5B-4359-B359-5CDD31CB7DA4}" type="sibTrans" cxnId="{A30C4B35-7F43-4FB3-981D-1F3934F05CEC}">
      <dgm:prSet/>
      <dgm:spPr/>
    </dgm:pt>
    <dgm:pt modelId="{7EA1AF6E-D91E-4BD8-8C59-4E4C66EAB891}">
      <dgm:prSet phldrT="[ტექსტი]"/>
      <dgm:spPr/>
      <dgm:t>
        <a:bodyPr/>
        <a:lstStyle/>
        <a:p>
          <a:r>
            <a:rPr lang="ka-GE" dirty="0" smtClean="0"/>
            <a:t>დაკმაყოფილდა - 5 შუამდგომლობა;</a:t>
          </a:r>
          <a:endParaRPr lang="en-US" dirty="0"/>
        </a:p>
      </dgm:t>
    </dgm:pt>
    <dgm:pt modelId="{61D28DF6-67B8-4272-9DF9-A03A1E0FA153}" type="parTrans" cxnId="{8DD4D678-C7BB-4142-A21B-C3AFAF34B7BA}">
      <dgm:prSet/>
      <dgm:spPr/>
    </dgm:pt>
    <dgm:pt modelId="{BA8648E9-3986-49C0-A829-AB66A295A2F3}" type="sibTrans" cxnId="{8DD4D678-C7BB-4142-A21B-C3AFAF34B7BA}">
      <dgm:prSet/>
      <dgm:spPr/>
    </dgm:pt>
    <dgm:pt modelId="{0CD1D7E3-D8E2-4A4F-9DB5-FCE4EEF68C00}">
      <dgm:prSet phldrT="[ტექსტი]"/>
      <dgm:spPr/>
      <dgm:t>
        <a:bodyPr/>
        <a:lstStyle/>
        <a:p>
          <a:r>
            <a:rPr lang="ka-GE" dirty="0" smtClean="0"/>
            <a:t>დატოვებულია </a:t>
          </a:r>
          <a:r>
            <a:rPr lang="ka-GE" dirty="0" err="1" smtClean="0"/>
            <a:t>განუხილველი</a:t>
          </a:r>
          <a:r>
            <a:rPr lang="ka-GE" dirty="0" smtClean="0"/>
            <a:t> - 11 შუამდგომლობა;</a:t>
          </a:r>
          <a:endParaRPr lang="en-US" dirty="0"/>
        </a:p>
      </dgm:t>
    </dgm:pt>
    <dgm:pt modelId="{2BBED576-5C82-4E72-AF0D-46CD660E0A53}" type="parTrans" cxnId="{070FD39B-5D0D-44B7-A306-CAE1E69CC579}">
      <dgm:prSet/>
      <dgm:spPr/>
    </dgm:pt>
    <dgm:pt modelId="{CFFDB576-3DD7-4260-9B93-7949ED2EC7BB}" type="sibTrans" cxnId="{070FD39B-5D0D-44B7-A306-CAE1E69CC579}">
      <dgm:prSet/>
      <dgm:spPr/>
    </dgm:pt>
    <dgm:pt modelId="{52D2F7D5-04D3-409A-9A6D-6CC5FC354EEC}" type="pres">
      <dgm:prSet presAssocID="{1E6F5396-C992-4A8F-9264-627C937CEFB6}" presName="linearFlow" presStyleCnt="0">
        <dgm:presLayoutVars>
          <dgm:dir/>
          <dgm:animLvl val="lvl"/>
          <dgm:resizeHandles val="exact"/>
        </dgm:presLayoutVars>
      </dgm:prSet>
      <dgm:spPr/>
      <dgm:t>
        <a:bodyPr/>
        <a:lstStyle/>
        <a:p>
          <a:endParaRPr lang="en-US"/>
        </a:p>
      </dgm:t>
    </dgm:pt>
    <dgm:pt modelId="{2E790C94-5095-487E-83CB-67B6821386B9}" type="pres">
      <dgm:prSet presAssocID="{0A31CE2B-92D2-48D3-9671-A0D5CA10ABE7}" presName="composite" presStyleCnt="0"/>
      <dgm:spPr/>
    </dgm:pt>
    <dgm:pt modelId="{A7534478-F0D1-48AF-96C3-A755A40D0DDD}" type="pres">
      <dgm:prSet presAssocID="{0A31CE2B-92D2-48D3-9671-A0D5CA10ABE7}" presName="parentText" presStyleLbl="alignNode1" presStyleIdx="0" presStyleCnt="3">
        <dgm:presLayoutVars>
          <dgm:chMax val="1"/>
          <dgm:bulletEnabled val="1"/>
        </dgm:presLayoutVars>
      </dgm:prSet>
      <dgm:spPr/>
      <dgm:t>
        <a:bodyPr/>
        <a:lstStyle/>
        <a:p>
          <a:endParaRPr lang="en-US"/>
        </a:p>
      </dgm:t>
    </dgm:pt>
    <dgm:pt modelId="{95401189-7DE1-4B70-A45A-EA7CF4DA6F4B}" type="pres">
      <dgm:prSet presAssocID="{0A31CE2B-92D2-48D3-9671-A0D5CA10ABE7}" presName="descendantText" presStyleLbl="alignAcc1" presStyleIdx="0" presStyleCnt="3">
        <dgm:presLayoutVars>
          <dgm:bulletEnabled val="1"/>
        </dgm:presLayoutVars>
      </dgm:prSet>
      <dgm:spPr/>
      <dgm:t>
        <a:bodyPr/>
        <a:lstStyle/>
        <a:p>
          <a:endParaRPr lang="en-US"/>
        </a:p>
      </dgm:t>
    </dgm:pt>
    <dgm:pt modelId="{AC86F440-0F25-4EF4-9A7F-68ECCA4006C8}" type="pres">
      <dgm:prSet presAssocID="{6E8489B3-6BF6-4D56-9B6D-A06BBB5EF9A9}" presName="sp" presStyleCnt="0"/>
      <dgm:spPr/>
    </dgm:pt>
    <dgm:pt modelId="{8D327DE6-886D-4ED7-B2D3-6A725AC94E9E}" type="pres">
      <dgm:prSet presAssocID="{EC4EDA27-D056-4DF3-8ED9-6788EFF1F053}" presName="composite" presStyleCnt="0"/>
      <dgm:spPr/>
    </dgm:pt>
    <dgm:pt modelId="{92BE28BA-43DC-48A9-BB4F-968C9572B295}" type="pres">
      <dgm:prSet presAssocID="{EC4EDA27-D056-4DF3-8ED9-6788EFF1F053}" presName="parentText" presStyleLbl="alignNode1" presStyleIdx="1" presStyleCnt="3">
        <dgm:presLayoutVars>
          <dgm:chMax val="1"/>
          <dgm:bulletEnabled val="1"/>
        </dgm:presLayoutVars>
      </dgm:prSet>
      <dgm:spPr/>
      <dgm:t>
        <a:bodyPr/>
        <a:lstStyle/>
        <a:p>
          <a:endParaRPr lang="en-US"/>
        </a:p>
      </dgm:t>
    </dgm:pt>
    <dgm:pt modelId="{8DB2F6B1-EF27-42BE-AC00-21D37BCDADEC}" type="pres">
      <dgm:prSet presAssocID="{EC4EDA27-D056-4DF3-8ED9-6788EFF1F053}" presName="descendantText" presStyleLbl="alignAcc1" presStyleIdx="1" presStyleCnt="3">
        <dgm:presLayoutVars>
          <dgm:bulletEnabled val="1"/>
        </dgm:presLayoutVars>
      </dgm:prSet>
      <dgm:spPr/>
      <dgm:t>
        <a:bodyPr/>
        <a:lstStyle/>
        <a:p>
          <a:endParaRPr lang="en-US"/>
        </a:p>
      </dgm:t>
    </dgm:pt>
    <dgm:pt modelId="{0731EF41-E45A-44DC-9535-01244505AA59}" type="pres">
      <dgm:prSet presAssocID="{D59070CF-4D40-4B71-8CE0-51EBAB66CF4F}" presName="sp" presStyleCnt="0"/>
      <dgm:spPr/>
    </dgm:pt>
    <dgm:pt modelId="{003C06CC-9B09-46CF-AF08-B9E079A9D3A2}" type="pres">
      <dgm:prSet presAssocID="{089AEFEA-6378-4D35-9C1A-4F163EA54ECF}" presName="composite" presStyleCnt="0"/>
      <dgm:spPr/>
    </dgm:pt>
    <dgm:pt modelId="{16717BEB-556A-4B63-876C-8E0F924F3DE0}" type="pres">
      <dgm:prSet presAssocID="{089AEFEA-6378-4D35-9C1A-4F163EA54ECF}" presName="parentText" presStyleLbl="alignNode1" presStyleIdx="2" presStyleCnt="3" custLinFactNeighborX="1050" custLinFactNeighborY="-1349">
        <dgm:presLayoutVars>
          <dgm:chMax val="1"/>
          <dgm:bulletEnabled val="1"/>
        </dgm:presLayoutVars>
      </dgm:prSet>
      <dgm:spPr/>
      <dgm:t>
        <a:bodyPr/>
        <a:lstStyle/>
        <a:p>
          <a:endParaRPr lang="en-US"/>
        </a:p>
      </dgm:t>
    </dgm:pt>
    <dgm:pt modelId="{39350100-32E5-4BB4-9240-2B2349B6A8E8}" type="pres">
      <dgm:prSet presAssocID="{089AEFEA-6378-4D35-9C1A-4F163EA54ECF}" presName="descendantText" presStyleLbl="alignAcc1" presStyleIdx="2" presStyleCnt="3">
        <dgm:presLayoutVars>
          <dgm:bulletEnabled val="1"/>
        </dgm:presLayoutVars>
      </dgm:prSet>
      <dgm:spPr/>
      <dgm:t>
        <a:bodyPr/>
        <a:lstStyle/>
        <a:p>
          <a:endParaRPr lang="en-US"/>
        </a:p>
      </dgm:t>
    </dgm:pt>
  </dgm:ptLst>
  <dgm:cxnLst>
    <dgm:cxn modelId="{21D4A9C7-B630-4481-BF8A-9552EC897916}" srcId="{0A31CE2B-92D2-48D3-9671-A0D5CA10ABE7}" destId="{ABE04751-FEA1-41C7-AA1E-0230012E4FC7}" srcOrd="3" destOrd="0" parTransId="{DBF53282-D5EC-4FEC-8C1D-34B3FD3A3F86}" sibTransId="{6273F8D7-5A6C-435F-9D38-60CFA585C41A}"/>
    <dgm:cxn modelId="{713FA672-099C-4513-9761-985BF7590AF9}" type="presOf" srcId="{1E6F5396-C992-4A8F-9264-627C937CEFB6}" destId="{52D2F7D5-04D3-409A-9A6D-6CC5FC354EEC}" srcOrd="0" destOrd="0" presId="urn:microsoft.com/office/officeart/2005/8/layout/chevron2"/>
    <dgm:cxn modelId="{398EE0C6-85E0-4BA5-8F99-39CA7B414B1D}" type="presOf" srcId="{EB183EE3-84F0-4174-8867-57798DBB0C8E}" destId="{95401189-7DE1-4B70-A45A-EA7CF4DA6F4B}" srcOrd="0" destOrd="1" presId="urn:microsoft.com/office/officeart/2005/8/layout/chevron2"/>
    <dgm:cxn modelId="{AFEB73E5-27EB-478F-BDC7-2A31E493934C}" type="presOf" srcId="{EA663653-1BED-4CF9-A9FD-4CB5C3AFB8D7}" destId="{95401189-7DE1-4B70-A45A-EA7CF4DA6F4B}" srcOrd="0" destOrd="4" presId="urn:microsoft.com/office/officeart/2005/8/layout/chevron2"/>
    <dgm:cxn modelId="{9F35A7F9-7334-4EEE-B381-FA69BCC12953}" type="presOf" srcId="{ABE04751-FEA1-41C7-AA1E-0230012E4FC7}" destId="{95401189-7DE1-4B70-A45A-EA7CF4DA6F4B}" srcOrd="0" destOrd="3" presId="urn:microsoft.com/office/officeart/2005/8/layout/chevron2"/>
    <dgm:cxn modelId="{8D73AAD3-572B-4077-8999-BA707F15216A}" type="presOf" srcId="{7D8D6CE6-79CF-4F18-959A-67901E6F37F6}" destId="{95401189-7DE1-4B70-A45A-EA7CF4DA6F4B}" srcOrd="0" destOrd="0" presId="urn:microsoft.com/office/officeart/2005/8/layout/chevron2"/>
    <dgm:cxn modelId="{665308CB-3217-49C4-B76D-E1EACDA2EA75}" type="presOf" srcId="{0D7CB4B4-2741-49C9-80BC-3E96C2F44F42}" destId="{8DB2F6B1-EF27-42BE-AC00-21D37BCDADEC}" srcOrd="0" destOrd="0" presId="urn:microsoft.com/office/officeart/2005/8/layout/chevron2"/>
    <dgm:cxn modelId="{76EC65F1-91F5-4BB2-90D2-C60798E60706}" type="presOf" srcId="{45721F5F-26F8-481D-B0A3-45D85DEC451E}" destId="{8DB2F6B1-EF27-42BE-AC00-21D37BCDADEC}" srcOrd="0" destOrd="2" presId="urn:microsoft.com/office/officeart/2005/8/layout/chevron2"/>
    <dgm:cxn modelId="{8DD4D678-C7BB-4142-A21B-C3AFAF34B7BA}" srcId="{089AEFEA-6378-4D35-9C1A-4F163EA54ECF}" destId="{7EA1AF6E-D91E-4BD8-8C59-4E4C66EAB891}" srcOrd="1" destOrd="0" parTransId="{61D28DF6-67B8-4272-9DF9-A03A1E0FA153}" sibTransId="{BA8648E9-3986-49C0-A829-AB66A295A2F3}"/>
    <dgm:cxn modelId="{A4FFEC1F-36C5-4704-9F42-1C05240E3792}" srcId="{EC4EDA27-D056-4DF3-8ED9-6788EFF1F053}" destId="{B7543F4D-DB67-4F4A-A196-B32A79A6732F}" srcOrd="1" destOrd="0" parTransId="{1469E1C1-224D-455C-A721-B3813C591433}" sibTransId="{E007559E-A62D-4D19-BC87-A0A8DA497CC9}"/>
    <dgm:cxn modelId="{3CE24291-5AE9-42E6-825F-D3004AA32A44}" type="presOf" srcId="{7EA1AF6E-D91E-4BD8-8C59-4E4C66EAB891}" destId="{39350100-32E5-4BB4-9240-2B2349B6A8E8}" srcOrd="0" destOrd="1" presId="urn:microsoft.com/office/officeart/2005/8/layout/chevron2"/>
    <dgm:cxn modelId="{B0FFD8F5-93E5-4FF0-892D-6775573C6135}" type="presOf" srcId="{5F78BF9A-5D0C-4465-B868-039B66A235F5}" destId="{8DB2F6B1-EF27-42BE-AC00-21D37BCDADEC}" srcOrd="0" destOrd="3" presId="urn:microsoft.com/office/officeart/2005/8/layout/chevron2"/>
    <dgm:cxn modelId="{0E255125-34C3-4E55-91A5-571675BF704A}" type="presOf" srcId="{23F0EAF8-9433-4EE3-AC2F-A4387DAC5DE5}" destId="{39350100-32E5-4BB4-9240-2B2349B6A8E8}" srcOrd="0" destOrd="0" presId="urn:microsoft.com/office/officeart/2005/8/layout/chevron2"/>
    <dgm:cxn modelId="{A30C4B35-7F43-4FB3-981D-1F3934F05CEC}" srcId="{EC4EDA27-D056-4DF3-8ED9-6788EFF1F053}" destId="{5F78BF9A-5D0C-4465-B868-039B66A235F5}" srcOrd="3" destOrd="0" parTransId="{30847C8A-9B4D-4BAE-B1D3-F0BB73F4DB88}" sibTransId="{EB5BB3B4-FA5B-4359-B359-5CDD31CB7DA4}"/>
    <dgm:cxn modelId="{4A26182B-9F04-4EF2-BF5E-546ADA6CE641}" type="presOf" srcId="{E56CE35F-7261-4856-8BC0-4DF5C9850974}" destId="{95401189-7DE1-4B70-A45A-EA7CF4DA6F4B}" srcOrd="0" destOrd="2" presId="urn:microsoft.com/office/officeart/2005/8/layout/chevron2"/>
    <dgm:cxn modelId="{19FD19BA-65CA-46D5-9364-434121400076}" srcId="{089AEFEA-6378-4D35-9C1A-4F163EA54ECF}" destId="{23F0EAF8-9433-4EE3-AC2F-A4387DAC5DE5}" srcOrd="0" destOrd="0" parTransId="{DF25D57E-8CC6-4C49-9138-D2F91C1E31C7}" sibTransId="{AA6A2C69-D9F6-4F4A-B0DA-C23BD02BCA17}"/>
    <dgm:cxn modelId="{2784B583-6C2D-4BA5-8CB5-D8AFEF40F6CA}" type="presOf" srcId="{0CD1D7E3-D8E2-4A4F-9DB5-FCE4EEF68C00}" destId="{39350100-32E5-4BB4-9240-2B2349B6A8E8}" srcOrd="0" destOrd="2" presId="urn:microsoft.com/office/officeart/2005/8/layout/chevron2"/>
    <dgm:cxn modelId="{070FD39B-5D0D-44B7-A306-CAE1E69CC579}" srcId="{089AEFEA-6378-4D35-9C1A-4F163EA54ECF}" destId="{0CD1D7E3-D8E2-4A4F-9DB5-FCE4EEF68C00}" srcOrd="2" destOrd="0" parTransId="{2BBED576-5C82-4E72-AF0D-46CD660E0A53}" sibTransId="{CFFDB576-3DD7-4260-9B93-7949ED2EC7BB}"/>
    <dgm:cxn modelId="{E7F6E0EE-72FC-4333-BE91-9669B8DA6715}" srcId="{1E6F5396-C992-4A8F-9264-627C937CEFB6}" destId="{EC4EDA27-D056-4DF3-8ED9-6788EFF1F053}" srcOrd="1" destOrd="0" parTransId="{26857AE0-7BD4-45C2-A2CC-8295BAF73F5C}" sibTransId="{D59070CF-4D40-4B71-8CE0-51EBAB66CF4F}"/>
    <dgm:cxn modelId="{11E09090-FE49-4F02-A213-61E2CFBD5500}" srcId="{1E6F5396-C992-4A8F-9264-627C937CEFB6}" destId="{089AEFEA-6378-4D35-9C1A-4F163EA54ECF}" srcOrd="2" destOrd="0" parTransId="{B21B6105-A863-4A45-AEC2-358AF779EAD6}" sibTransId="{F5023221-50F9-458D-8B2E-B3E9E1D2B061}"/>
    <dgm:cxn modelId="{72B9B4CE-BB62-4EF9-873E-A1E3AFE6A68D}" srcId="{0A31CE2B-92D2-48D3-9671-A0D5CA10ABE7}" destId="{EB183EE3-84F0-4174-8867-57798DBB0C8E}" srcOrd="1" destOrd="0" parTransId="{C16637C6-4B55-4857-AAAB-055950676130}" sibTransId="{7C9EE1C7-8314-4F60-9C81-99B25A6E1BBB}"/>
    <dgm:cxn modelId="{962EF038-02CD-47B8-BEA2-C4E481C8C97B}" srcId="{0A31CE2B-92D2-48D3-9671-A0D5CA10ABE7}" destId="{7D8D6CE6-79CF-4F18-959A-67901E6F37F6}" srcOrd="0" destOrd="0" parTransId="{2DC692A2-E1DB-4B0A-B1C2-F55996BCB64F}" sibTransId="{9CD0239C-2503-4A58-80C0-55D53B3256EC}"/>
    <dgm:cxn modelId="{1B523F9B-6063-4880-A9BC-0F8754E83BD0}" type="presOf" srcId="{B7543F4D-DB67-4F4A-A196-B32A79A6732F}" destId="{8DB2F6B1-EF27-42BE-AC00-21D37BCDADEC}" srcOrd="0" destOrd="1" presId="urn:microsoft.com/office/officeart/2005/8/layout/chevron2"/>
    <dgm:cxn modelId="{E646F300-1592-47A2-8862-8D91861CB114}" srcId="{0A31CE2B-92D2-48D3-9671-A0D5CA10ABE7}" destId="{EA663653-1BED-4CF9-A9FD-4CB5C3AFB8D7}" srcOrd="4" destOrd="0" parTransId="{56BBA968-2A54-4B14-91EB-065551325EB7}" sibTransId="{9C3F04C9-A46A-4744-A0B5-90CE71714A93}"/>
    <dgm:cxn modelId="{86BB5FFE-C98C-4F64-87F6-83F065AEC7D9}" srcId="{EC4EDA27-D056-4DF3-8ED9-6788EFF1F053}" destId="{0D7CB4B4-2741-49C9-80BC-3E96C2F44F42}" srcOrd="0" destOrd="0" parTransId="{CDDFFB4C-E4FC-41D0-A9A7-7A7FAEE8437B}" sibTransId="{E0932C58-12CB-4B70-B0E0-DA3A044C5CCC}"/>
    <dgm:cxn modelId="{FF9695A6-D8FE-4E26-B15B-F5BB2A242A4A}" type="presOf" srcId="{EC4EDA27-D056-4DF3-8ED9-6788EFF1F053}" destId="{92BE28BA-43DC-48A9-BB4F-968C9572B295}" srcOrd="0" destOrd="0" presId="urn:microsoft.com/office/officeart/2005/8/layout/chevron2"/>
    <dgm:cxn modelId="{834589CC-A0BF-407B-943D-B1C9AD7D2297}" srcId="{EC4EDA27-D056-4DF3-8ED9-6788EFF1F053}" destId="{45721F5F-26F8-481D-B0A3-45D85DEC451E}" srcOrd="2" destOrd="0" parTransId="{8C9F77CD-B639-46DA-A9E6-F2F85B8392F8}" sibTransId="{3DDFCA68-DDFB-4207-AD52-AB1738F42E9D}"/>
    <dgm:cxn modelId="{5AD95079-6B2B-4319-A1F5-2F5440A1923F}" srcId="{1E6F5396-C992-4A8F-9264-627C937CEFB6}" destId="{0A31CE2B-92D2-48D3-9671-A0D5CA10ABE7}" srcOrd="0" destOrd="0" parTransId="{B9014082-BD1B-4B16-8D84-348E0A4B3194}" sibTransId="{6E8489B3-6BF6-4D56-9B6D-A06BBB5EF9A9}"/>
    <dgm:cxn modelId="{ECE0CFA3-96E7-457F-9F62-71E87146A84A}" type="presOf" srcId="{089AEFEA-6378-4D35-9C1A-4F163EA54ECF}" destId="{16717BEB-556A-4B63-876C-8E0F924F3DE0}" srcOrd="0" destOrd="0" presId="urn:microsoft.com/office/officeart/2005/8/layout/chevron2"/>
    <dgm:cxn modelId="{2563D92F-9EEF-4894-BF1C-0E880305AF5B}" srcId="{0A31CE2B-92D2-48D3-9671-A0D5CA10ABE7}" destId="{E56CE35F-7261-4856-8BC0-4DF5C9850974}" srcOrd="2" destOrd="0" parTransId="{FB6EABE1-F019-468F-8ED9-1A44A2EAF9CB}" sibTransId="{269A7F37-DC1A-4CC7-B4E8-DDC659E30F27}"/>
    <dgm:cxn modelId="{B9EA6206-8F3E-4040-AE20-02F802FEBF55}" type="presOf" srcId="{0A31CE2B-92D2-48D3-9671-A0D5CA10ABE7}" destId="{A7534478-F0D1-48AF-96C3-A755A40D0DDD}" srcOrd="0" destOrd="0" presId="urn:microsoft.com/office/officeart/2005/8/layout/chevron2"/>
    <dgm:cxn modelId="{848084D6-BD55-49BE-A457-1C5BEE0F2AB1}" type="presParOf" srcId="{52D2F7D5-04D3-409A-9A6D-6CC5FC354EEC}" destId="{2E790C94-5095-487E-83CB-67B6821386B9}" srcOrd="0" destOrd="0" presId="urn:microsoft.com/office/officeart/2005/8/layout/chevron2"/>
    <dgm:cxn modelId="{0625E407-875F-4ACB-AA94-9EF408F905B7}" type="presParOf" srcId="{2E790C94-5095-487E-83CB-67B6821386B9}" destId="{A7534478-F0D1-48AF-96C3-A755A40D0DDD}" srcOrd="0" destOrd="0" presId="urn:microsoft.com/office/officeart/2005/8/layout/chevron2"/>
    <dgm:cxn modelId="{D3294B88-47EA-48E6-963A-D3D241A0A46B}" type="presParOf" srcId="{2E790C94-5095-487E-83CB-67B6821386B9}" destId="{95401189-7DE1-4B70-A45A-EA7CF4DA6F4B}" srcOrd="1" destOrd="0" presId="urn:microsoft.com/office/officeart/2005/8/layout/chevron2"/>
    <dgm:cxn modelId="{1ACFFC7B-1F63-4E87-B0D5-F0AECBB78C71}" type="presParOf" srcId="{52D2F7D5-04D3-409A-9A6D-6CC5FC354EEC}" destId="{AC86F440-0F25-4EF4-9A7F-68ECCA4006C8}" srcOrd="1" destOrd="0" presId="urn:microsoft.com/office/officeart/2005/8/layout/chevron2"/>
    <dgm:cxn modelId="{486F1E4F-702B-4D1F-8D1B-64428926A95D}" type="presParOf" srcId="{52D2F7D5-04D3-409A-9A6D-6CC5FC354EEC}" destId="{8D327DE6-886D-4ED7-B2D3-6A725AC94E9E}" srcOrd="2" destOrd="0" presId="urn:microsoft.com/office/officeart/2005/8/layout/chevron2"/>
    <dgm:cxn modelId="{CE207017-A454-4872-9E42-84994952EAA4}" type="presParOf" srcId="{8D327DE6-886D-4ED7-B2D3-6A725AC94E9E}" destId="{92BE28BA-43DC-48A9-BB4F-968C9572B295}" srcOrd="0" destOrd="0" presId="urn:microsoft.com/office/officeart/2005/8/layout/chevron2"/>
    <dgm:cxn modelId="{B29B1950-2062-4FB9-BF0C-7D25C1A09965}" type="presParOf" srcId="{8D327DE6-886D-4ED7-B2D3-6A725AC94E9E}" destId="{8DB2F6B1-EF27-42BE-AC00-21D37BCDADEC}" srcOrd="1" destOrd="0" presId="urn:microsoft.com/office/officeart/2005/8/layout/chevron2"/>
    <dgm:cxn modelId="{6ACB6F2C-77FC-45D2-A760-BCE0BC3377C5}" type="presParOf" srcId="{52D2F7D5-04D3-409A-9A6D-6CC5FC354EEC}" destId="{0731EF41-E45A-44DC-9535-01244505AA59}" srcOrd="3" destOrd="0" presId="urn:microsoft.com/office/officeart/2005/8/layout/chevron2"/>
    <dgm:cxn modelId="{E1101709-69DF-4092-BA71-D9DE6B86C728}" type="presParOf" srcId="{52D2F7D5-04D3-409A-9A6D-6CC5FC354EEC}" destId="{003C06CC-9B09-46CF-AF08-B9E079A9D3A2}" srcOrd="4" destOrd="0" presId="urn:microsoft.com/office/officeart/2005/8/layout/chevron2"/>
    <dgm:cxn modelId="{E0D349CD-CC6B-43E5-879E-DAC424CB0DC6}" type="presParOf" srcId="{003C06CC-9B09-46CF-AF08-B9E079A9D3A2}" destId="{16717BEB-556A-4B63-876C-8E0F924F3DE0}" srcOrd="0" destOrd="0" presId="urn:microsoft.com/office/officeart/2005/8/layout/chevron2"/>
    <dgm:cxn modelId="{3CFBDC0A-5E5D-450B-A217-3AA1D7B0C7EC}" type="presParOf" srcId="{003C06CC-9B09-46CF-AF08-B9E079A9D3A2}" destId="{39350100-32E5-4BB4-9240-2B2349B6A8E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A849B6-0677-4B0F-AE5C-B24D5813A4E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F6744253-18A2-4F88-93C4-605716EB4884}">
      <dgm:prSet phldrT="[ტექსტი]"/>
      <dgm:spPr/>
      <dgm:t>
        <a:bodyPr/>
        <a:lstStyle/>
        <a:p>
          <a:r>
            <a:rPr lang="ka-GE" dirty="0" smtClean="0"/>
            <a:t>სამართლებრივი იძულებითი ღონისძიებები</a:t>
          </a:r>
          <a:endParaRPr lang="en-US" dirty="0"/>
        </a:p>
      </dgm:t>
    </dgm:pt>
    <dgm:pt modelId="{ECCA4B41-4A16-4441-A553-431C34939D2F}" type="parTrans" cxnId="{67897BC5-1461-41DF-816F-E784E4A6C551}">
      <dgm:prSet/>
      <dgm:spPr/>
      <dgm:t>
        <a:bodyPr/>
        <a:lstStyle/>
        <a:p>
          <a:endParaRPr lang="en-US"/>
        </a:p>
      </dgm:t>
    </dgm:pt>
    <dgm:pt modelId="{A5889464-FC77-40D0-9027-67E16BB984A8}" type="sibTrans" cxnId="{67897BC5-1461-41DF-816F-E784E4A6C551}">
      <dgm:prSet/>
      <dgm:spPr/>
      <dgm:t>
        <a:bodyPr/>
        <a:lstStyle/>
        <a:p>
          <a:endParaRPr lang="en-US"/>
        </a:p>
      </dgm:t>
    </dgm:pt>
    <dgm:pt modelId="{87CFE3C3-8FDC-4BED-BCB9-B1F6E35F232D}">
      <dgm:prSet phldrT="[ტექსტი]"/>
      <dgm:spPr/>
      <dgm:t>
        <a:bodyPr/>
        <a:lstStyle/>
        <a:p>
          <a:r>
            <a:rPr lang="ka-GE" dirty="0" smtClean="0"/>
            <a:t>დაკავება შემოვიდა - 3; დაკმაყოფილდა - 3;</a:t>
          </a:r>
          <a:endParaRPr lang="en-US" dirty="0"/>
        </a:p>
      </dgm:t>
    </dgm:pt>
    <dgm:pt modelId="{610EFB1A-3C0C-4FA0-9DFB-EF205C56A6A2}" type="parTrans" cxnId="{3853194B-A0A2-4284-BEB4-568AE0730F2B}">
      <dgm:prSet/>
      <dgm:spPr/>
      <dgm:t>
        <a:bodyPr/>
        <a:lstStyle/>
        <a:p>
          <a:endParaRPr lang="en-US"/>
        </a:p>
      </dgm:t>
    </dgm:pt>
    <dgm:pt modelId="{58A27312-F55A-45C7-BCEF-084505ACE0C1}" type="sibTrans" cxnId="{3853194B-A0A2-4284-BEB4-568AE0730F2B}">
      <dgm:prSet/>
      <dgm:spPr/>
      <dgm:t>
        <a:bodyPr/>
        <a:lstStyle/>
        <a:p>
          <a:endParaRPr lang="en-US"/>
        </a:p>
      </dgm:t>
    </dgm:pt>
    <dgm:pt modelId="{48D44524-80F6-4205-BC03-23BBCE9E0A00}">
      <dgm:prSet phldrT="[ტექსტი]"/>
      <dgm:spPr/>
      <dgm:t>
        <a:bodyPr/>
        <a:lstStyle/>
        <a:p>
          <a:endParaRPr lang="en-US"/>
        </a:p>
      </dgm:t>
    </dgm:pt>
    <dgm:pt modelId="{F09E2D2F-E08D-4BF3-BF68-06E2502B1E93}" type="parTrans" cxnId="{6D902BFC-777F-4072-AF19-F94175C6B19A}">
      <dgm:prSet/>
      <dgm:spPr/>
      <dgm:t>
        <a:bodyPr/>
        <a:lstStyle/>
        <a:p>
          <a:endParaRPr lang="en-US"/>
        </a:p>
      </dgm:t>
    </dgm:pt>
    <dgm:pt modelId="{09DB3384-0D59-4BD9-9A20-CF00C3CC3E2B}" type="sibTrans" cxnId="{6D902BFC-777F-4072-AF19-F94175C6B19A}">
      <dgm:prSet/>
      <dgm:spPr/>
      <dgm:t>
        <a:bodyPr/>
        <a:lstStyle/>
        <a:p>
          <a:endParaRPr lang="en-US"/>
        </a:p>
      </dgm:t>
    </dgm:pt>
    <dgm:pt modelId="{C5F1929C-FD5D-41D5-BC0A-B33D8CDB70B6}">
      <dgm:prSet phldrT="[ტექსტი]" phldr="1"/>
      <dgm:spPr/>
      <dgm:t>
        <a:bodyPr/>
        <a:lstStyle/>
        <a:p>
          <a:endParaRPr lang="en-US"/>
        </a:p>
      </dgm:t>
    </dgm:pt>
    <dgm:pt modelId="{F1E462C6-A0C0-4690-81A2-5DE3566EEE06}" type="parTrans" cxnId="{8F3DFAC3-F288-4AC0-B7AE-F2F1733C8C5C}">
      <dgm:prSet/>
      <dgm:spPr/>
      <dgm:t>
        <a:bodyPr/>
        <a:lstStyle/>
        <a:p>
          <a:endParaRPr lang="en-US"/>
        </a:p>
      </dgm:t>
    </dgm:pt>
    <dgm:pt modelId="{B6897E00-60FE-4028-BC56-017964187322}" type="sibTrans" cxnId="{8F3DFAC3-F288-4AC0-B7AE-F2F1733C8C5C}">
      <dgm:prSet/>
      <dgm:spPr/>
      <dgm:t>
        <a:bodyPr/>
        <a:lstStyle/>
        <a:p>
          <a:endParaRPr lang="en-US"/>
        </a:p>
      </dgm:t>
    </dgm:pt>
    <dgm:pt modelId="{2309E78A-D75E-4E42-B909-DE51BE86AC90}">
      <dgm:prSet phldrT="[ტექსტი]"/>
      <dgm:spPr/>
      <dgm:t>
        <a:bodyPr/>
        <a:lstStyle/>
        <a:p>
          <a:endParaRPr lang="en-US"/>
        </a:p>
      </dgm:t>
    </dgm:pt>
    <dgm:pt modelId="{4D1124EA-F175-4A41-A8AB-EA3A7EAB5DF1}" type="parTrans" cxnId="{63C222F6-914B-4405-8977-626ACB9D122D}">
      <dgm:prSet/>
      <dgm:spPr/>
      <dgm:t>
        <a:bodyPr/>
        <a:lstStyle/>
        <a:p>
          <a:endParaRPr lang="en-US"/>
        </a:p>
      </dgm:t>
    </dgm:pt>
    <dgm:pt modelId="{712EB738-389B-47A5-85AB-06C860F7EEE7}" type="sibTrans" cxnId="{63C222F6-914B-4405-8977-626ACB9D122D}">
      <dgm:prSet/>
      <dgm:spPr/>
      <dgm:t>
        <a:bodyPr/>
        <a:lstStyle/>
        <a:p>
          <a:endParaRPr lang="en-US"/>
        </a:p>
      </dgm:t>
    </dgm:pt>
    <dgm:pt modelId="{16105EE8-80A9-492E-8ADB-57E83A38B08E}">
      <dgm:prSet phldrT="[ტექსტი]" phldr="1"/>
      <dgm:spPr/>
      <dgm:t>
        <a:bodyPr/>
        <a:lstStyle/>
        <a:p>
          <a:endParaRPr lang="en-US"/>
        </a:p>
      </dgm:t>
    </dgm:pt>
    <dgm:pt modelId="{5E4AC63D-D93B-4C2C-ABA5-195D13510D82}" type="parTrans" cxnId="{933355F6-F2FD-42F7-AFD6-F9FB2FC6870F}">
      <dgm:prSet/>
      <dgm:spPr/>
      <dgm:t>
        <a:bodyPr/>
        <a:lstStyle/>
        <a:p>
          <a:endParaRPr lang="en-US"/>
        </a:p>
      </dgm:t>
    </dgm:pt>
    <dgm:pt modelId="{DB42134D-58A2-4D18-A87D-27CCC63DDF37}" type="sibTrans" cxnId="{933355F6-F2FD-42F7-AFD6-F9FB2FC6870F}">
      <dgm:prSet/>
      <dgm:spPr/>
      <dgm:t>
        <a:bodyPr/>
        <a:lstStyle/>
        <a:p>
          <a:endParaRPr lang="en-US"/>
        </a:p>
      </dgm:t>
    </dgm:pt>
    <dgm:pt modelId="{CD80E51D-F8C6-45E7-9D41-80EBAB76215E}">
      <dgm:prSet phldrT="[ტექსტი]"/>
      <dgm:spPr/>
      <dgm:t>
        <a:bodyPr/>
        <a:lstStyle/>
        <a:p>
          <a:r>
            <a:rPr lang="ka-GE" dirty="0" smtClean="0"/>
            <a:t>პირის მოთავსება სამედიცინო დაწესებულებაში: შემოვიდა  - 4;  დაკმაყოფილდა - 4;</a:t>
          </a:r>
          <a:endParaRPr lang="en-US" dirty="0"/>
        </a:p>
      </dgm:t>
    </dgm:pt>
    <dgm:pt modelId="{7FC02302-9FC7-4818-A62F-151B83F28C89}" type="parTrans" cxnId="{6CCD4090-7236-4A57-A6F3-C559D5819F4E}">
      <dgm:prSet/>
      <dgm:spPr/>
      <dgm:t>
        <a:bodyPr/>
        <a:lstStyle/>
        <a:p>
          <a:endParaRPr lang="en-US"/>
        </a:p>
      </dgm:t>
    </dgm:pt>
    <dgm:pt modelId="{E7670891-5242-4F24-8643-44019D936B3F}" type="sibTrans" cxnId="{6CCD4090-7236-4A57-A6F3-C559D5819F4E}">
      <dgm:prSet/>
      <dgm:spPr/>
      <dgm:t>
        <a:bodyPr/>
        <a:lstStyle/>
        <a:p>
          <a:endParaRPr lang="en-US"/>
        </a:p>
      </dgm:t>
    </dgm:pt>
    <dgm:pt modelId="{38527A7D-708F-4C85-A871-C30905E1ABFD}">
      <dgm:prSet phldrT="[ტექსტი]"/>
      <dgm:spPr/>
      <dgm:t>
        <a:bodyPr/>
        <a:lstStyle/>
        <a:p>
          <a:r>
            <a:rPr lang="ka-GE" dirty="0" smtClean="0"/>
            <a:t>ქონებაზე ყადაღის დადება: შემოვიდა  - 7;  დაკმაყოფილდა - 7; </a:t>
          </a:r>
          <a:endParaRPr lang="en-US" dirty="0"/>
        </a:p>
      </dgm:t>
    </dgm:pt>
    <dgm:pt modelId="{235161CA-DEDC-4643-A028-486A1ED3990F}" type="parTrans" cxnId="{83DE3A9E-5967-4529-9180-7EFCEFC484E9}">
      <dgm:prSet/>
      <dgm:spPr/>
      <dgm:t>
        <a:bodyPr/>
        <a:lstStyle/>
        <a:p>
          <a:endParaRPr lang="en-US"/>
        </a:p>
      </dgm:t>
    </dgm:pt>
    <dgm:pt modelId="{FAAD562A-9088-4156-83D4-191CA2265E2D}" type="sibTrans" cxnId="{83DE3A9E-5967-4529-9180-7EFCEFC484E9}">
      <dgm:prSet/>
      <dgm:spPr/>
      <dgm:t>
        <a:bodyPr/>
        <a:lstStyle/>
        <a:p>
          <a:endParaRPr lang="en-US"/>
        </a:p>
      </dgm:t>
    </dgm:pt>
    <dgm:pt modelId="{041758E2-164D-4EBE-BF9B-76556CBC6781}">
      <dgm:prSet phldrT="[ტექსტი]"/>
      <dgm:spPr/>
      <dgm:t>
        <a:bodyPr/>
        <a:lstStyle/>
        <a:p>
          <a:endParaRPr lang="en-US" dirty="0"/>
        </a:p>
      </dgm:t>
    </dgm:pt>
    <dgm:pt modelId="{FFB4CE64-3E52-4C14-A137-98DF994CCD63}" type="parTrans" cxnId="{FFB28BD4-68C6-4048-8A90-F060CC093DB1}">
      <dgm:prSet/>
      <dgm:spPr/>
      <dgm:t>
        <a:bodyPr/>
        <a:lstStyle/>
        <a:p>
          <a:endParaRPr lang="en-US"/>
        </a:p>
      </dgm:t>
    </dgm:pt>
    <dgm:pt modelId="{E033FDE5-B4D4-4E99-903B-B10BAD3B8A1C}" type="sibTrans" cxnId="{FFB28BD4-68C6-4048-8A90-F060CC093DB1}">
      <dgm:prSet/>
      <dgm:spPr/>
      <dgm:t>
        <a:bodyPr/>
        <a:lstStyle/>
        <a:p>
          <a:endParaRPr lang="en-US"/>
        </a:p>
      </dgm:t>
    </dgm:pt>
    <dgm:pt modelId="{38CF4DB8-0A71-47DF-B42D-85FC0645F9CA}">
      <dgm:prSet phldrT="[ტექსტი]"/>
      <dgm:spPr/>
      <dgm:t>
        <a:bodyPr/>
        <a:lstStyle/>
        <a:p>
          <a:r>
            <a:rPr lang="ka-GE" dirty="0" smtClean="0"/>
            <a:t>სხვა:        შემოვიდა - 1; დაკმაყოფილდა - 1;</a:t>
          </a:r>
          <a:endParaRPr lang="en-US" dirty="0"/>
        </a:p>
      </dgm:t>
    </dgm:pt>
    <dgm:pt modelId="{674CB90A-8369-4D10-BE93-0A47E480C111}" type="parTrans" cxnId="{BF24D630-6A19-455E-BD13-CDEC9F37B4DD}">
      <dgm:prSet/>
      <dgm:spPr/>
      <dgm:t>
        <a:bodyPr/>
        <a:lstStyle/>
        <a:p>
          <a:endParaRPr lang="en-US"/>
        </a:p>
      </dgm:t>
    </dgm:pt>
    <dgm:pt modelId="{472D4F59-816B-4920-ADC2-6AC82ADAD0CA}" type="sibTrans" cxnId="{BF24D630-6A19-455E-BD13-CDEC9F37B4DD}">
      <dgm:prSet/>
      <dgm:spPr/>
      <dgm:t>
        <a:bodyPr/>
        <a:lstStyle/>
        <a:p>
          <a:endParaRPr lang="en-US"/>
        </a:p>
      </dgm:t>
    </dgm:pt>
    <dgm:pt modelId="{8164B4B6-F7BB-4AD9-8F91-F3C95C456F6A}" type="pres">
      <dgm:prSet presAssocID="{09A849B6-0677-4B0F-AE5C-B24D5813A4E7}" presName="Name0" presStyleCnt="0">
        <dgm:presLayoutVars>
          <dgm:chMax val="1"/>
          <dgm:dir/>
          <dgm:animLvl val="ctr"/>
          <dgm:resizeHandles val="exact"/>
        </dgm:presLayoutVars>
      </dgm:prSet>
      <dgm:spPr/>
      <dgm:t>
        <a:bodyPr/>
        <a:lstStyle/>
        <a:p>
          <a:endParaRPr lang="en-US"/>
        </a:p>
      </dgm:t>
    </dgm:pt>
    <dgm:pt modelId="{ED96CFFE-9C19-499A-8CB5-EE14C6F1D92F}" type="pres">
      <dgm:prSet presAssocID="{F6744253-18A2-4F88-93C4-605716EB4884}" presName="centerShape" presStyleLbl="node0" presStyleIdx="0" presStyleCnt="1"/>
      <dgm:spPr/>
      <dgm:t>
        <a:bodyPr/>
        <a:lstStyle/>
        <a:p>
          <a:endParaRPr lang="en-US"/>
        </a:p>
      </dgm:t>
    </dgm:pt>
    <dgm:pt modelId="{C1E9A951-77EA-4CBE-8CB8-DD923116E451}" type="pres">
      <dgm:prSet presAssocID="{87CFE3C3-8FDC-4BED-BCB9-B1F6E35F232D}" presName="node" presStyleLbl="node1" presStyleIdx="0" presStyleCnt="4">
        <dgm:presLayoutVars>
          <dgm:bulletEnabled val="1"/>
        </dgm:presLayoutVars>
      </dgm:prSet>
      <dgm:spPr/>
      <dgm:t>
        <a:bodyPr/>
        <a:lstStyle/>
        <a:p>
          <a:endParaRPr lang="en-US"/>
        </a:p>
      </dgm:t>
    </dgm:pt>
    <dgm:pt modelId="{120E273B-952A-4711-8246-84B8FF172511}" type="pres">
      <dgm:prSet presAssocID="{87CFE3C3-8FDC-4BED-BCB9-B1F6E35F232D}" presName="dummy" presStyleCnt="0"/>
      <dgm:spPr/>
    </dgm:pt>
    <dgm:pt modelId="{6A011684-24C5-4B90-852A-5D1219476865}" type="pres">
      <dgm:prSet presAssocID="{58A27312-F55A-45C7-BCEF-084505ACE0C1}" presName="sibTrans" presStyleLbl="sibTrans2D1" presStyleIdx="0" presStyleCnt="4"/>
      <dgm:spPr/>
      <dgm:t>
        <a:bodyPr/>
        <a:lstStyle/>
        <a:p>
          <a:endParaRPr lang="en-US"/>
        </a:p>
      </dgm:t>
    </dgm:pt>
    <dgm:pt modelId="{4AD26B3C-2543-433F-9121-09D742BDA018}" type="pres">
      <dgm:prSet presAssocID="{CD80E51D-F8C6-45E7-9D41-80EBAB76215E}" presName="node" presStyleLbl="node1" presStyleIdx="1" presStyleCnt="4">
        <dgm:presLayoutVars>
          <dgm:bulletEnabled val="1"/>
        </dgm:presLayoutVars>
      </dgm:prSet>
      <dgm:spPr/>
      <dgm:t>
        <a:bodyPr/>
        <a:lstStyle/>
        <a:p>
          <a:endParaRPr lang="en-US"/>
        </a:p>
      </dgm:t>
    </dgm:pt>
    <dgm:pt modelId="{7F06536A-299B-419F-926E-E8051849D8E0}" type="pres">
      <dgm:prSet presAssocID="{CD80E51D-F8C6-45E7-9D41-80EBAB76215E}" presName="dummy" presStyleCnt="0"/>
      <dgm:spPr/>
    </dgm:pt>
    <dgm:pt modelId="{C0E99A37-FAD2-4440-BF28-1ACA9560F6E8}" type="pres">
      <dgm:prSet presAssocID="{E7670891-5242-4F24-8643-44019D936B3F}" presName="sibTrans" presStyleLbl="sibTrans2D1" presStyleIdx="1" presStyleCnt="4"/>
      <dgm:spPr/>
      <dgm:t>
        <a:bodyPr/>
        <a:lstStyle/>
        <a:p>
          <a:endParaRPr lang="en-US"/>
        </a:p>
      </dgm:t>
    </dgm:pt>
    <dgm:pt modelId="{EDCABFAA-51A8-49DF-B5A1-AB388E10BB45}" type="pres">
      <dgm:prSet presAssocID="{38527A7D-708F-4C85-A871-C30905E1ABFD}" presName="node" presStyleLbl="node1" presStyleIdx="2" presStyleCnt="4">
        <dgm:presLayoutVars>
          <dgm:bulletEnabled val="1"/>
        </dgm:presLayoutVars>
      </dgm:prSet>
      <dgm:spPr/>
      <dgm:t>
        <a:bodyPr/>
        <a:lstStyle/>
        <a:p>
          <a:endParaRPr lang="en-US"/>
        </a:p>
      </dgm:t>
    </dgm:pt>
    <dgm:pt modelId="{7A842E74-FBD7-4546-9ECF-53897D5BFEDD}" type="pres">
      <dgm:prSet presAssocID="{38527A7D-708F-4C85-A871-C30905E1ABFD}" presName="dummy" presStyleCnt="0"/>
      <dgm:spPr/>
    </dgm:pt>
    <dgm:pt modelId="{9BE5F27D-0A91-40B1-8D18-FD8207920868}" type="pres">
      <dgm:prSet presAssocID="{FAAD562A-9088-4156-83D4-191CA2265E2D}" presName="sibTrans" presStyleLbl="sibTrans2D1" presStyleIdx="2" presStyleCnt="4"/>
      <dgm:spPr/>
      <dgm:t>
        <a:bodyPr/>
        <a:lstStyle/>
        <a:p>
          <a:endParaRPr lang="en-US"/>
        </a:p>
      </dgm:t>
    </dgm:pt>
    <dgm:pt modelId="{3678AE2E-803F-4D64-8FF1-C0F33D88DCC6}" type="pres">
      <dgm:prSet presAssocID="{38CF4DB8-0A71-47DF-B42D-85FC0645F9CA}" presName="node" presStyleLbl="node1" presStyleIdx="3" presStyleCnt="4">
        <dgm:presLayoutVars>
          <dgm:bulletEnabled val="1"/>
        </dgm:presLayoutVars>
      </dgm:prSet>
      <dgm:spPr/>
      <dgm:t>
        <a:bodyPr/>
        <a:lstStyle/>
        <a:p>
          <a:endParaRPr lang="en-US"/>
        </a:p>
      </dgm:t>
    </dgm:pt>
    <dgm:pt modelId="{FAF1777E-3860-4839-9B51-ABE902E9C65B}" type="pres">
      <dgm:prSet presAssocID="{38CF4DB8-0A71-47DF-B42D-85FC0645F9CA}" presName="dummy" presStyleCnt="0"/>
      <dgm:spPr/>
    </dgm:pt>
    <dgm:pt modelId="{3DD58D52-C1FF-47DC-B9CC-8F8ED6B91AB8}" type="pres">
      <dgm:prSet presAssocID="{472D4F59-816B-4920-ADC2-6AC82ADAD0CA}" presName="sibTrans" presStyleLbl="sibTrans2D1" presStyleIdx="3" presStyleCnt="4"/>
      <dgm:spPr/>
      <dgm:t>
        <a:bodyPr/>
        <a:lstStyle/>
        <a:p>
          <a:endParaRPr lang="en-US"/>
        </a:p>
      </dgm:t>
    </dgm:pt>
  </dgm:ptLst>
  <dgm:cxnLst>
    <dgm:cxn modelId="{63C222F6-914B-4405-8977-626ACB9D122D}" srcId="{09A849B6-0677-4B0F-AE5C-B24D5813A4E7}" destId="{2309E78A-D75E-4E42-B909-DE51BE86AC90}" srcOrd="3" destOrd="0" parTransId="{4D1124EA-F175-4A41-A8AB-EA3A7EAB5DF1}" sibTransId="{712EB738-389B-47A5-85AB-06C860F7EEE7}"/>
    <dgm:cxn modelId="{67897BC5-1461-41DF-816F-E784E4A6C551}" srcId="{09A849B6-0677-4B0F-AE5C-B24D5813A4E7}" destId="{F6744253-18A2-4F88-93C4-605716EB4884}" srcOrd="0" destOrd="0" parTransId="{ECCA4B41-4A16-4441-A553-431C34939D2F}" sibTransId="{A5889464-FC77-40D0-9027-67E16BB984A8}"/>
    <dgm:cxn modelId="{50F64811-357D-40ED-AEFC-631B7DEE2C64}" type="presOf" srcId="{472D4F59-816B-4920-ADC2-6AC82ADAD0CA}" destId="{3DD58D52-C1FF-47DC-B9CC-8F8ED6B91AB8}" srcOrd="0" destOrd="0" presId="urn:microsoft.com/office/officeart/2005/8/layout/radial6"/>
    <dgm:cxn modelId="{D95D45C7-861F-47B7-8DAD-BB2E34505ED6}" type="presOf" srcId="{E7670891-5242-4F24-8643-44019D936B3F}" destId="{C0E99A37-FAD2-4440-BF28-1ACA9560F6E8}" srcOrd="0" destOrd="0" presId="urn:microsoft.com/office/officeart/2005/8/layout/radial6"/>
    <dgm:cxn modelId="{3853194B-A0A2-4284-BEB4-568AE0730F2B}" srcId="{F6744253-18A2-4F88-93C4-605716EB4884}" destId="{87CFE3C3-8FDC-4BED-BCB9-B1F6E35F232D}" srcOrd="0" destOrd="0" parTransId="{610EFB1A-3C0C-4FA0-9DFB-EF205C56A6A2}" sibTransId="{58A27312-F55A-45C7-BCEF-084505ACE0C1}"/>
    <dgm:cxn modelId="{6CCD4090-7236-4A57-A6F3-C559D5819F4E}" srcId="{F6744253-18A2-4F88-93C4-605716EB4884}" destId="{CD80E51D-F8C6-45E7-9D41-80EBAB76215E}" srcOrd="1" destOrd="0" parTransId="{7FC02302-9FC7-4818-A62F-151B83F28C89}" sibTransId="{E7670891-5242-4F24-8643-44019D936B3F}"/>
    <dgm:cxn modelId="{8F3DFAC3-F288-4AC0-B7AE-F2F1733C8C5C}" srcId="{48D44524-80F6-4205-BC03-23BBCE9E0A00}" destId="{C5F1929C-FD5D-41D5-BC0A-B33D8CDB70B6}" srcOrd="0" destOrd="0" parTransId="{F1E462C6-A0C0-4690-81A2-5DE3566EEE06}" sibTransId="{B6897E00-60FE-4028-BC56-017964187322}"/>
    <dgm:cxn modelId="{BDD4876C-36AE-4909-A380-5E4EBBF8C4E7}" type="presOf" srcId="{F6744253-18A2-4F88-93C4-605716EB4884}" destId="{ED96CFFE-9C19-499A-8CB5-EE14C6F1D92F}" srcOrd="0" destOrd="0" presId="urn:microsoft.com/office/officeart/2005/8/layout/radial6"/>
    <dgm:cxn modelId="{6D902BFC-777F-4072-AF19-F94175C6B19A}" srcId="{09A849B6-0677-4B0F-AE5C-B24D5813A4E7}" destId="{48D44524-80F6-4205-BC03-23BBCE9E0A00}" srcOrd="2" destOrd="0" parTransId="{F09E2D2F-E08D-4BF3-BF68-06E2502B1E93}" sibTransId="{09DB3384-0D59-4BD9-9A20-CF00C3CC3E2B}"/>
    <dgm:cxn modelId="{933355F6-F2FD-42F7-AFD6-F9FB2FC6870F}" srcId="{2309E78A-D75E-4E42-B909-DE51BE86AC90}" destId="{16105EE8-80A9-492E-8ADB-57E83A38B08E}" srcOrd="0" destOrd="0" parTransId="{5E4AC63D-D93B-4C2C-ABA5-195D13510D82}" sibTransId="{DB42134D-58A2-4D18-A87D-27CCC63DDF37}"/>
    <dgm:cxn modelId="{5C5013F1-D083-4625-B9C1-D9D81351CFCE}" type="presOf" srcId="{09A849B6-0677-4B0F-AE5C-B24D5813A4E7}" destId="{8164B4B6-F7BB-4AD9-8F91-F3C95C456F6A}" srcOrd="0" destOrd="0" presId="urn:microsoft.com/office/officeart/2005/8/layout/radial6"/>
    <dgm:cxn modelId="{83DE3A9E-5967-4529-9180-7EFCEFC484E9}" srcId="{F6744253-18A2-4F88-93C4-605716EB4884}" destId="{38527A7D-708F-4C85-A871-C30905E1ABFD}" srcOrd="2" destOrd="0" parTransId="{235161CA-DEDC-4643-A028-486A1ED3990F}" sibTransId="{FAAD562A-9088-4156-83D4-191CA2265E2D}"/>
    <dgm:cxn modelId="{DCB56544-B40C-4466-B0A9-5B237B2CC1EB}" type="presOf" srcId="{38527A7D-708F-4C85-A871-C30905E1ABFD}" destId="{EDCABFAA-51A8-49DF-B5A1-AB388E10BB45}" srcOrd="0" destOrd="0" presId="urn:microsoft.com/office/officeart/2005/8/layout/radial6"/>
    <dgm:cxn modelId="{EA52C8E2-7440-4149-9A92-237881DFCD25}" type="presOf" srcId="{CD80E51D-F8C6-45E7-9D41-80EBAB76215E}" destId="{4AD26B3C-2543-433F-9121-09D742BDA018}" srcOrd="0" destOrd="0" presId="urn:microsoft.com/office/officeart/2005/8/layout/radial6"/>
    <dgm:cxn modelId="{010BE9E7-A15C-446A-8091-1164D5A8D68E}" type="presOf" srcId="{FAAD562A-9088-4156-83D4-191CA2265E2D}" destId="{9BE5F27D-0A91-40B1-8D18-FD8207920868}" srcOrd="0" destOrd="0" presId="urn:microsoft.com/office/officeart/2005/8/layout/radial6"/>
    <dgm:cxn modelId="{BF24D630-6A19-455E-BD13-CDEC9F37B4DD}" srcId="{F6744253-18A2-4F88-93C4-605716EB4884}" destId="{38CF4DB8-0A71-47DF-B42D-85FC0645F9CA}" srcOrd="3" destOrd="0" parTransId="{674CB90A-8369-4D10-BE93-0A47E480C111}" sibTransId="{472D4F59-816B-4920-ADC2-6AC82ADAD0CA}"/>
    <dgm:cxn modelId="{FFB28BD4-68C6-4048-8A90-F060CC093DB1}" srcId="{09A849B6-0677-4B0F-AE5C-B24D5813A4E7}" destId="{041758E2-164D-4EBE-BF9B-76556CBC6781}" srcOrd="1" destOrd="0" parTransId="{FFB4CE64-3E52-4C14-A137-98DF994CCD63}" sibTransId="{E033FDE5-B4D4-4E99-903B-B10BAD3B8A1C}"/>
    <dgm:cxn modelId="{A44020F2-6862-49EA-9C58-422C7CF43D3E}" type="presOf" srcId="{58A27312-F55A-45C7-BCEF-084505ACE0C1}" destId="{6A011684-24C5-4B90-852A-5D1219476865}" srcOrd="0" destOrd="0" presId="urn:microsoft.com/office/officeart/2005/8/layout/radial6"/>
    <dgm:cxn modelId="{D486B43B-84FD-4BC2-83E7-99EBA237E81D}" type="presOf" srcId="{87CFE3C3-8FDC-4BED-BCB9-B1F6E35F232D}" destId="{C1E9A951-77EA-4CBE-8CB8-DD923116E451}" srcOrd="0" destOrd="0" presId="urn:microsoft.com/office/officeart/2005/8/layout/radial6"/>
    <dgm:cxn modelId="{C9D9F5B6-92E6-4916-87CF-5FF5BC86E75E}" type="presOf" srcId="{38CF4DB8-0A71-47DF-B42D-85FC0645F9CA}" destId="{3678AE2E-803F-4D64-8FF1-C0F33D88DCC6}" srcOrd="0" destOrd="0" presId="urn:microsoft.com/office/officeart/2005/8/layout/radial6"/>
    <dgm:cxn modelId="{9D22E530-B452-4B0F-97D8-BD1F58831F0B}" type="presParOf" srcId="{8164B4B6-F7BB-4AD9-8F91-F3C95C456F6A}" destId="{ED96CFFE-9C19-499A-8CB5-EE14C6F1D92F}" srcOrd="0" destOrd="0" presId="urn:microsoft.com/office/officeart/2005/8/layout/radial6"/>
    <dgm:cxn modelId="{EFE050D9-405D-405D-926C-403D6EFEF4EE}" type="presParOf" srcId="{8164B4B6-F7BB-4AD9-8F91-F3C95C456F6A}" destId="{C1E9A951-77EA-4CBE-8CB8-DD923116E451}" srcOrd="1" destOrd="0" presId="urn:microsoft.com/office/officeart/2005/8/layout/radial6"/>
    <dgm:cxn modelId="{3D1D4AD5-8F3D-4112-915E-F32977D7BC7B}" type="presParOf" srcId="{8164B4B6-F7BB-4AD9-8F91-F3C95C456F6A}" destId="{120E273B-952A-4711-8246-84B8FF172511}" srcOrd="2" destOrd="0" presId="urn:microsoft.com/office/officeart/2005/8/layout/radial6"/>
    <dgm:cxn modelId="{EBFDF6AE-3047-48BF-84F8-F0AFE558FB8B}" type="presParOf" srcId="{8164B4B6-F7BB-4AD9-8F91-F3C95C456F6A}" destId="{6A011684-24C5-4B90-852A-5D1219476865}" srcOrd="3" destOrd="0" presId="urn:microsoft.com/office/officeart/2005/8/layout/radial6"/>
    <dgm:cxn modelId="{AA6117F8-5BE2-4A17-9AC5-60AD4225840C}" type="presParOf" srcId="{8164B4B6-F7BB-4AD9-8F91-F3C95C456F6A}" destId="{4AD26B3C-2543-433F-9121-09D742BDA018}" srcOrd="4" destOrd="0" presId="urn:microsoft.com/office/officeart/2005/8/layout/radial6"/>
    <dgm:cxn modelId="{8E4BA338-5D51-4CC4-B204-A1DBEF4E5EF4}" type="presParOf" srcId="{8164B4B6-F7BB-4AD9-8F91-F3C95C456F6A}" destId="{7F06536A-299B-419F-926E-E8051849D8E0}" srcOrd="5" destOrd="0" presId="urn:microsoft.com/office/officeart/2005/8/layout/radial6"/>
    <dgm:cxn modelId="{C419DB89-C4B8-4A58-9078-BDE941AFA5F5}" type="presParOf" srcId="{8164B4B6-F7BB-4AD9-8F91-F3C95C456F6A}" destId="{C0E99A37-FAD2-4440-BF28-1ACA9560F6E8}" srcOrd="6" destOrd="0" presId="urn:microsoft.com/office/officeart/2005/8/layout/radial6"/>
    <dgm:cxn modelId="{43F8531C-F609-4FAC-A9FC-C4802FAFFEA3}" type="presParOf" srcId="{8164B4B6-F7BB-4AD9-8F91-F3C95C456F6A}" destId="{EDCABFAA-51A8-49DF-B5A1-AB388E10BB45}" srcOrd="7" destOrd="0" presId="urn:microsoft.com/office/officeart/2005/8/layout/radial6"/>
    <dgm:cxn modelId="{7DBDAC6F-2059-40AD-8BCD-DC936450CF5F}" type="presParOf" srcId="{8164B4B6-F7BB-4AD9-8F91-F3C95C456F6A}" destId="{7A842E74-FBD7-4546-9ECF-53897D5BFEDD}" srcOrd="8" destOrd="0" presId="urn:microsoft.com/office/officeart/2005/8/layout/radial6"/>
    <dgm:cxn modelId="{B1246629-15B4-4824-8532-B5AC3CAB1185}" type="presParOf" srcId="{8164B4B6-F7BB-4AD9-8F91-F3C95C456F6A}" destId="{9BE5F27D-0A91-40B1-8D18-FD8207920868}" srcOrd="9" destOrd="0" presId="urn:microsoft.com/office/officeart/2005/8/layout/radial6"/>
    <dgm:cxn modelId="{1D5E9068-B057-444A-B68D-EF017FB47381}" type="presParOf" srcId="{8164B4B6-F7BB-4AD9-8F91-F3C95C456F6A}" destId="{3678AE2E-803F-4D64-8FF1-C0F33D88DCC6}" srcOrd="10" destOrd="0" presId="urn:microsoft.com/office/officeart/2005/8/layout/radial6"/>
    <dgm:cxn modelId="{CFF94C44-2A1B-4279-A817-32507CDA85C1}" type="presParOf" srcId="{8164B4B6-F7BB-4AD9-8F91-F3C95C456F6A}" destId="{FAF1777E-3860-4839-9B51-ABE902E9C65B}" srcOrd="11" destOrd="0" presId="urn:microsoft.com/office/officeart/2005/8/layout/radial6"/>
    <dgm:cxn modelId="{7D648831-DFBF-4029-966A-5C4E5BF74017}" type="presParOf" srcId="{8164B4B6-F7BB-4AD9-8F91-F3C95C456F6A}" destId="{3DD58D52-C1FF-47DC-B9CC-8F8ED6B91AB8}"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FFCB96-8784-49E2-8D66-22A0E93DED40}" type="doc">
      <dgm:prSet loTypeId="urn:microsoft.com/office/officeart/2005/8/layout/gear1" loCatId="process" qsTypeId="urn:microsoft.com/office/officeart/2005/8/quickstyle/simple1" qsCatId="simple" csTypeId="urn:microsoft.com/office/officeart/2005/8/colors/accent1_2" csCatId="accent1" phldr="1"/>
      <dgm:spPr/>
    </dgm:pt>
    <dgm:pt modelId="{D788799D-CDF3-4776-939F-68DAA6B257F6}">
      <dgm:prSet phldrT="[ტექსტი]" custT="1"/>
      <dgm:spPr/>
      <dgm:t>
        <a:bodyPr/>
        <a:lstStyle/>
        <a:p>
          <a:r>
            <a:rPr lang="ka-GE" sz="1100" dirty="0" smtClean="0"/>
            <a:t>სულ შემოვიდა - 131 </a:t>
          </a:r>
          <a:endParaRPr lang="en-US" sz="1100" dirty="0"/>
        </a:p>
      </dgm:t>
    </dgm:pt>
    <dgm:pt modelId="{BAE7C71A-D8D1-4244-9EF7-DF8F6FCD1E65}" type="parTrans" cxnId="{33D0749E-789A-425B-8B99-D1AF8883DA0C}">
      <dgm:prSet/>
      <dgm:spPr/>
      <dgm:t>
        <a:bodyPr/>
        <a:lstStyle/>
        <a:p>
          <a:endParaRPr lang="en-US"/>
        </a:p>
      </dgm:t>
    </dgm:pt>
    <dgm:pt modelId="{D000DA9F-13F2-4C01-A338-9FB0C98A73AF}" type="sibTrans" cxnId="{33D0749E-789A-425B-8B99-D1AF8883DA0C}">
      <dgm:prSet/>
      <dgm:spPr/>
      <dgm:t>
        <a:bodyPr/>
        <a:lstStyle/>
        <a:p>
          <a:endParaRPr lang="en-US"/>
        </a:p>
      </dgm:t>
    </dgm:pt>
    <dgm:pt modelId="{6FD37A6D-E418-4F49-A7C8-E2AA06A3ECA6}">
      <dgm:prSet phldrT="[ტექსტი]" custT="1"/>
      <dgm:spPr/>
      <dgm:t>
        <a:bodyPr/>
        <a:lstStyle/>
        <a:p>
          <a:r>
            <a:rPr lang="ka-GE" sz="1100" dirty="0" smtClean="0"/>
            <a:t>დამთავრდა - 107; </a:t>
          </a:r>
          <a:endParaRPr lang="en-US" sz="1100" dirty="0"/>
        </a:p>
      </dgm:t>
    </dgm:pt>
    <dgm:pt modelId="{C50EDF9B-D52A-4EB9-8363-AEFEED26513B}" type="parTrans" cxnId="{AB8CAD29-A9CB-408F-A963-829ECEF9D12E}">
      <dgm:prSet/>
      <dgm:spPr/>
      <dgm:t>
        <a:bodyPr/>
        <a:lstStyle/>
        <a:p>
          <a:endParaRPr lang="en-US"/>
        </a:p>
      </dgm:t>
    </dgm:pt>
    <dgm:pt modelId="{CDE3B1C9-31D1-4A96-B148-1A523D47F456}" type="sibTrans" cxnId="{AB8CAD29-A9CB-408F-A963-829ECEF9D12E}">
      <dgm:prSet/>
      <dgm:spPr/>
      <dgm:t>
        <a:bodyPr/>
        <a:lstStyle/>
        <a:p>
          <a:endParaRPr lang="en-US"/>
        </a:p>
      </dgm:t>
    </dgm:pt>
    <dgm:pt modelId="{F72847AC-35E5-4FC9-8F48-D7695C972346}">
      <dgm:prSet phldrT="[ტექსტი]" phldr="1"/>
      <dgm:spPr/>
      <dgm:t>
        <a:bodyPr/>
        <a:lstStyle/>
        <a:p>
          <a:endParaRPr lang="en-US" dirty="0"/>
        </a:p>
      </dgm:t>
    </dgm:pt>
    <dgm:pt modelId="{49EE229D-FE7C-47BD-9D77-DEE67EFE8471}" type="parTrans" cxnId="{41C4C170-73A4-497E-AA3B-9569BEC229E2}">
      <dgm:prSet/>
      <dgm:spPr/>
      <dgm:t>
        <a:bodyPr/>
        <a:lstStyle/>
        <a:p>
          <a:endParaRPr lang="en-US"/>
        </a:p>
      </dgm:t>
    </dgm:pt>
    <dgm:pt modelId="{6B271837-2878-4343-B6BE-C81584325A3F}" type="sibTrans" cxnId="{41C4C170-73A4-497E-AA3B-9569BEC229E2}">
      <dgm:prSet/>
      <dgm:spPr/>
      <dgm:t>
        <a:bodyPr/>
        <a:lstStyle/>
        <a:p>
          <a:endParaRPr lang="en-US"/>
        </a:p>
      </dgm:t>
    </dgm:pt>
    <dgm:pt modelId="{D72E71FE-7B8B-457E-AA43-9F6F93C33ED7}">
      <dgm:prSet phldrT="[ტექსტი]"/>
      <dgm:spPr/>
      <dgm:t>
        <a:bodyPr/>
        <a:lstStyle/>
        <a:p>
          <a:r>
            <a:rPr lang="ka-GE" dirty="0" smtClean="0"/>
            <a:t>საიდანაც :     შეწყდა - 6;      ჯარიმა - 66; ადმინისტრაციული პატიმრობა - 2;   შენიშვნა - 33;</a:t>
          </a:r>
          <a:endParaRPr lang="en-US" dirty="0"/>
        </a:p>
      </dgm:t>
    </dgm:pt>
    <dgm:pt modelId="{36C6235B-351A-4444-9AB0-4F430565239F}" type="parTrans" cxnId="{D771D0A6-8FDD-4E4C-B645-B328C8DA19BE}">
      <dgm:prSet/>
      <dgm:spPr/>
      <dgm:t>
        <a:bodyPr/>
        <a:lstStyle/>
        <a:p>
          <a:endParaRPr lang="en-US"/>
        </a:p>
      </dgm:t>
    </dgm:pt>
    <dgm:pt modelId="{97C78241-1BA7-42AF-AB6C-8E5EBE6CF51A}" type="sibTrans" cxnId="{D771D0A6-8FDD-4E4C-B645-B328C8DA19BE}">
      <dgm:prSet/>
      <dgm:spPr/>
      <dgm:t>
        <a:bodyPr/>
        <a:lstStyle/>
        <a:p>
          <a:endParaRPr lang="en-US"/>
        </a:p>
      </dgm:t>
    </dgm:pt>
    <dgm:pt modelId="{A0BACD4C-43D6-400D-90F4-7B51057C9729}">
      <dgm:prSet phldrT="[ტექსტი]"/>
      <dgm:spPr/>
      <dgm:t>
        <a:bodyPr/>
        <a:lstStyle/>
        <a:p>
          <a:endParaRPr lang="en-US" dirty="0"/>
        </a:p>
      </dgm:t>
    </dgm:pt>
    <dgm:pt modelId="{19E77CD3-D7CC-4703-A317-23225CF546BE}" type="parTrans" cxnId="{B8DF611C-034F-4613-993D-59A327592AA2}">
      <dgm:prSet/>
      <dgm:spPr/>
      <dgm:t>
        <a:bodyPr/>
        <a:lstStyle/>
        <a:p>
          <a:endParaRPr lang="en-US"/>
        </a:p>
      </dgm:t>
    </dgm:pt>
    <dgm:pt modelId="{42DFD574-2A88-41C8-8ADF-0D43183A7BB9}" type="sibTrans" cxnId="{B8DF611C-034F-4613-993D-59A327592AA2}">
      <dgm:prSet/>
      <dgm:spPr/>
      <dgm:t>
        <a:bodyPr/>
        <a:lstStyle/>
        <a:p>
          <a:endParaRPr lang="en-US"/>
        </a:p>
      </dgm:t>
    </dgm:pt>
    <dgm:pt modelId="{3A1AF47D-95B5-4717-B6B3-EC333D9C7611}">
      <dgm:prSet phldrT="[ტექსტი]"/>
      <dgm:spPr/>
      <dgm:t>
        <a:bodyPr/>
        <a:lstStyle/>
        <a:p>
          <a:endParaRPr lang="en-US" dirty="0"/>
        </a:p>
      </dgm:t>
    </dgm:pt>
    <dgm:pt modelId="{38A2B1AA-33F7-4602-BA6E-EEB39530506E}" type="parTrans" cxnId="{8DCD67D9-DE7E-4BF3-ABB0-B108ED79C57A}">
      <dgm:prSet/>
      <dgm:spPr/>
      <dgm:t>
        <a:bodyPr/>
        <a:lstStyle/>
        <a:p>
          <a:endParaRPr lang="en-US"/>
        </a:p>
      </dgm:t>
    </dgm:pt>
    <dgm:pt modelId="{2B173FF7-021D-4E67-8744-873F61E26464}" type="sibTrans" cxnId="{8DCD67D9-DE7E-4BF3-ABB0-B108ED79C57A}">
      <dgm:prSet/>
      <dgm:spPr/>
      <dgm:t>
        <a:bodyPr/>
        <a:lstStyle/>
        <a:p>
          <a:endParaRPr lang="en-US"/>
        </a:p>
      </dgm:t>
    </dgm:pt>
    <dgm:pt modelId="{16B43825-7623-4FA7-8195-214F1D824C84}" type="pres">
      <dgm:prSet presAssocID="{2BFFCB96-8784-49E2-8D66-22A0E93DED40}" presName="composite" presStyleCnt="0">
        <dgm:presLayoutVars>
          <dgm:chMax val="3"/>
          <dgm:animLvl val="lvl"/>
          <dgm:resizeHandles val="exact"/>
        </dgm:presLayoutVars>
      </dgm:prSet>
      <dgm:spPr/>
    </dgm:pt>
    <dgm:pt modelId="{1CE593FB-0FB1-4E1D-8EBA-F6434EE5A697}" type="pres">
      <dgm:prSet presAssocID="{D788799D-CDF3-4776-939F-68DAA6B257F6}" presName="gear1" presStyleLbl="node1" presStyleIdx="0" presStyleCnt="3" custLinFactNeighborX="3199" custLinFactNeighborY="-1010">
        <dgm:presLayoutVars>
          <dgm:chMax val="1"/>
          <dgm:bulletEnabled val="1"/>
        </dgm:presLayoutVars>
      </dgm:prSet>
      <dgm:spPr/>
      <dgm:t>
        <a:bodyPr/>
        <a:lstStyle/>
        <a:p>
          <a:endParaRPr lang="en-US"/>
        </a:p>
      </dgm:t>
    </dgm:pt>
    <dgm:pt modelId="{26586886-02B7-4949-842A-AF8089877001}" type="pres">
      <dgm:prSet presAssocID="{D788799D-CDF3-4776-939F-68DAA6B257F6}" presName="gear1srcNode" presStyleLbl="node1" presStyleIdx="0" presStyleCnt="3"/>
      <dgm:spPr/>
      <dgm:t>
        <a:bodyPr/>
        <a:lstStyle/>
        <a:p>
          <a:endParaRPr lang="en-US"/>
        </a:p>
      </dgm:t>
    </dgm:pt>
    <dgm:pt modelId="{2A5F085B-2314-417D-AEE5-5102811AFBAE}" type="pres">
      <dgm:prSet presAssocID="{D788799D-CDF3-4776-939F-68DAA6B257F6}" presName="gear1dstNode" presStyleLbl="node1" presStyleIdx="0" presStyleCnt="3"/>
      <dgm:spPr/>
      <dgm:t>
        <a:bodyPr/>
        <a:lstStyle/>
        <a:p>
          <a:endParaRPr lang="en-US"/>
        </a:p>
      </dgm:t>
    </dgm:pt>
    <dgm:pt modelId="{61C7E1FF-EDB8-4E38-B7B7-507D4F3EF442}" type="pres">
      <dgm:prSet presAssocID="{6FD37A6D-E418-4F49-A7C8-E2AA06A3ECA6}" presName="gear2" presStyleLbl="node1" presStyleIdx="1" presStyleCnt="3">
        <dgm:presLayoutVars>
          <dgm:chMax val="1"/>
          <dgm:bulletEnabled val="1"/>
        </dgm:presLayoutVars>
      </dgm:prSet>
      <dgm:spPr/>
      <dgm:t>
        <a:bodyPr/>
        <a:lstStyle/>
        <a:p>
          <a:endParaRPr lang="en-US"/>
        </a:p>
      </dgm:t>
    </dgm:pt>
    <dgm:pt modelId="{D4BC364E-B9F2-4CEB-A40F-F64844774BCA}" type="pres">
      <dgm:prSet presAssocID="{6FD37A6D-E418-4F49-A7C8-E2AA06A3ECA6}" presName="gear2srcNode" presStyleLbl="node1" presStyleIdx="1" presStyleCnt="3"/>
      <dgm:spPr/>
      <dgm:t>
        <a:bodyPr/>
        <a:lstStyle/>
        <a:p>
          <a:endParaRPr lang="en-US"/>
        </a:p>
      </dgm:t>
    </dgm:pt>
    <dgm:pt modelId="{5FA7E791-0374-40B9-AF88-B7A39137A4EC}" type="pres">
      <dgm:prSet presAssocID="{6FD37A6D-E418-4F49-A7C8-E2AA06A3ECA6}" presName="gear2dstNode" presStyleLbl="node1" presStyleIdx="1" presStyleCnt="3"/>
      <dgm:spPr/>
      <dgm:t>
        <a:bodyPr/>
        <a:lstStyle/>
        <a:p>
          <a:endParaRPr lang="en-US"/>
        </a:p>
      </dgm:t>
    </dgm:pt>
    <dgm:pt modelId="{15A5D60B-B366-4A28-9087-71F1707EBCCE}" type="pres">
      <dgm:prSet presAssocID="{D72E71FE-7B8B-457E-AA43-9F6F93C33ED7}" presName="gear3" presStyleLbl="node1" presStyleIdx="2" presStyleCnt="3"/>
      <dgm:spPr/>
      <dgm:t>
        <a:bodyPr/>
        <a:lstStyle/>
        <a:p>
          <a:endParaRPr lang="en-US"/>
        </a:p>
      </dgm:t>
    </dgm:pt>
    <dgm:pt modelId="{DE1377E7-87D6-4BFD-B13D-601EDDF81E38}" type="pres">
      <dgm:prSet presAssocID="{D72E71FE-7B8B-457E-AA43-9F6F93C33ED7}" presName="gear3tx" presStyleLbl="node1" presStyleIdx="2" presStyleCnt="3">
        <dgm:presLayoutVars>
          <dgm:chMax val="1"/>
          <dgm:bulletEnabled val="1"/>
        </dgm:presLayoutVars>
      </dgm:prSet>
      <dgm:spPr/>
      <dgm:t>
        <a:bodyPr/>
        <a:lstStyle/>
        <a:p>
          <a:endParaRPr lang="en-US"/>
        </a:p>
      </dgm:t>
    </dgm:pt>
    <dgm:pt modelId="{3170B417-3EBB-477B-945C-472516AB66BA}" type="pres">
      <dgm:prSet presAssocID="{D72E71FE-7B8B-457E-AA43-9F6F93C33ED7}" presName="gear3srcNode" presStyleLbl="node1" presStyleIdx="2" presStyleCnt="3"/>
      <dgm:spPr/>
      <dgm:t>
        <a:bodyPr/>
        <a:lstStyle/>
        <a:p>
          <a:endParaRPr lang="en-US"/>
        </a:p>
      </dgm:t>
    </dgm:pt>
    <dgm:pt modelId="{BCCF32C6-2D65-4537-88E7-6C29752FBF47}" type="pres">
      <dgm:prSet presAssocID="{D72E71FE-7B8B-457E-AA43-9F6F93C33ED7}" presName="gear3dstNode" presStyleLbl="node1" presStyleIdx="2" presStyleCnt="3"/>
      <dgm:spPr/>
      <dgm:t>
        <a:bodyPr/>
        <a:lstStyle/>
        <a:p>
          <a:endParaRPr lang="en-US"/>
        </a:p>
      </dgm:t>
    </dgm:pt>
    <dgm:pt modelId="{9D8C9BFA-C95C-4A1C-8255-E92F62080F93}" type="pres">
      <dgm:prSet presAssocID="{D000DA9F-13F2-4C01-A338-9FB0C98A73AF}" presName="connector1" presStyleLbl="sibTrans2D1" presStyleIdx="0" presStyleCnt="3"/>
      <dgm:spPr/>
      <dgm:t>
        <a:bodyPr/>
        <a:lstStyle/>
        <a:p>
          <a:endParaRPr lang="en-US"/>
        </a:p>
      </dgm:t>
    </dgm:pt>
    <dgm:pt modelId="{FC3E6404-058A-453F-B454-3DDAB1C85B39}" type="pres">
      <dgm:prSet presAssocID="{CDE3B1C9-31D1-4A96-B148-1A523D47F456}" presName="connector2" presStyleLbl="sibTrans2D1" presStyleIdx="1" presStyleCnt="3"/>
      <dgm:spPr/>
      <dgm:t>
        <a:bodyPr/>
        <a:lstStyle/>
        <a:p>
          <a:endParaRPr lang="en-US"/>
        </a:p>
      </dgm:t>
    </dgm:pt>
    <dgm:pt modelId="{8DB71285-0AC9-4A9A-BF70-7DB9BC204E8E}" type="pres">
      <dgm:prSet presAssocID="{97C78241-1BA7-42AF-AB6C-8E5EBE6CF51A}" presName="connector3" presStyleLbl="sibTrans2D1" presStyleIdx="2" presStyleCnt="3"/>
      <dgm:spPr/>
      <dgm:t>
        <a:bodyPr/>
        <a:lstStyle/>
        <a:p>
          <a:endParaRPr lang="en-US"/>
        </a:p>
      </dgm:t>
    </dgm:pt>
  </dgm:ptLst>
  <dgm:cxnLst>
    <dgm:cxn modelId="{B8DF611C-034F-4613-993D-59A327592AA2}" srcId="{2BFFCB96-8784-49E2-8D66-22A0E93DED40}" destId="{A0BACD4C-43D6-400D-90F4-7B51057C9729}" srcOrd="4" destOrd="0" parTransId="{19E77CD3-D7CC-4703-A317-23225CF546BE}" sibTransId="{42DFD574-2A88-41C8-8ADF-0D43183A7BB9}"/>
    <dgm:cxn modelId="{E726549A-8E7A-4AAC-8032-FAE417AF9378}" type="presOf" srcId="{6FD37A6D-E418-4F49-A7C8-E2AA06A3ECA6}" destId="{5FA7E791-0374-40B9-AF88-B7A39137A4EC}" srcOrd="2" destOrd="0" presId="urn:microsoft.com/office/officeart/2005/8/layout/gear1"/>
    <dgm:cxn modelId="{5CEFDED2-0BAA-4682-B232-EDFD2752E6A2}" type="presOf" srcId="{2BFFCB96-8784-49E2-8D66-22A0E93DED40}" destId="{16B43825-7623-4FA7-8195-214F1D824C84}" srcOrd="0" destOrd="0" presId="urn:microsoft.com/office/officeart/2005/8/layout/gear1"/>
    <dgm:cxn modelId="{41C4C170-73A4-497E-AA3B-9569BEC229E2}" srcId="{2BFFCB96-8784-49E2-8D66-22A0E93DED40}" destId="{F72847AC-35E5-4FC9-8F48-D7695C972346}" srcOrd="5" destOrd="0" parTransId="{49EE229D-FE7C-47BD-9D77-DEE67EFE8471}" sibTransId="{6B271837-2878-4343-B6BE-C81584325A3F}"/>
    <dgm:cxn modelId="{F764701A-645C-44B1-8A0C-92C6D4443722}" type="presOf" srcId="{6FD37A6D-E418-4F49-A7C8-E2AA06A3ECA6}" destId="{D4BC364E-B9F2-4CEB-A40F-F64844774BCA}" srcOrd="1" destOrd="0" presId="urn:microsoft.com/office/officeart/2005/8/layout/gear1"/>
    <dgm:cxn modelId="{D771D0A6-8FDD-4E4C-B645-B328C8DA19BE}" srcId="{2BFFCB96-8784-49E2-8D66-22A0E93DED40}" destId="{D72E71FE-7B8B-457E-AA43-9F6F93C33ED7}" srcOrd="2" destOrd="0" parTransId="{36C6235B-351A-4444-9AB0-4F430565239F}" sibTransId="{97C78241-1BA7-42AF-AB6C-8E5EBE6CF51A}"/>
    <dgm:cxn modelId="{33D0749E-789A-425B-8B99-D1AF8883DA0C}" srcId="{2BFFCB96-8784-49E2-8D66-22A0E93DED40}" destId="{D788799D-CDF3-4776-939F-68DAA6B257F6}" srcOrd="0" destOrd="0" parTransId="{BAE7C71A-D8D1-4244-9EF7-DF8F6FCD1E65}" sibTransId="{D000DA9F-13F2-4C01-A338-9FB0C98A73AF}"/>
    <dgm:cxn modelId="{AB8CAD29-A9CB-408F-A963-829ECEF9D12E}" srcId="{2BFFCB96-8784-49E2-8D66-22A0E93DED40}" destId="{6FD37A6D-E418-4F49-A7C8-E2AA06A3ECA6}" srcOrd="1" destOrd="0" parTransId="{C50EDF9B-D52A-4EB9-8363-AEFEED26513B}" sibTransId="{CDE3B1C9-31D1-4A96-B148-1A523D47F456}"/>
    <dgm:cxn modelId="{8DCD67D9-DE7E-4BF3-ABB0-B108ED79C57A}" srcId="{2BFFCB96-8784-49E2-8D66-22A0E93DED40}" destId="{3A1AF47D-95B5-4717-B6B3-EC333D9C7611}" srcOrd="3" destOrd="0" parTransId="{38A2B1AA-33F7-4602-BA6E-EEB39530506E}" sibTransId="{2B173FF7-021D-4E67-8744-873F61E26464}"/>
    <dgm:cxn modelId="{E56604DA-FA73-4086-8F0B-DA9207DB9E5E}" type="presOf" srcId="{D788799D-CDF3-4776-939F-68DAA6B257F6}" destId="{1CE593FB-0FB1-4E1D-8EBA-F6434EE5A697}" srcOrd="0" destOrd="0" presId="urn:microsoft.com/office/officeart/2005/8/layout/gear1"/>
    <dgm:cxn modelId="{FAB81BBD-E1EE-45B9-A2A7-2BB0348DFBCB}" type="presOf" srcId="{D000DA9F-13F2-4C01-A338-9FB0C98A73AF}" destId="{9D8C9BFA-C95C-4A1C-8255-E92F62080F93}" srcOrd="0" destOrd="0" presId="urn:microsoft.com/office/officeart/2005/8/layout/gear1"/>
    <dgm:cxn modelId="{D9EE496A-E9CD-4346-815F-5D2A3AD0E78E}" type="presOf" srcId="{D72E71FE-7B8B-457E-AA43-9F6F93C33ED7}" destId="{DE1377E7-87D6-4BFD-B13D-601EDDF81E38}" srcOrd="1" destOrd="0" presId="urn:microsoft.com/office/officeart/2005/8/layout/gear1"/>
    <dgm:cxn modelId="{FCC168D2-CD01-4368-BC7B-516425FE823A}" type="presOf" srcId="{97C78241-1BA7-42AF-AB6C-8E5EBE6CF51A}" destId="{8DB71285-0AC9-4A9A-BF70-7DB9BC204E8E}" srcOrd="0" destOrd="0" presId="urn:microsoft.com/office/officeart/2005/8/layout/gear1"/>
    <dgm:cxn modelId="{DFFA2148-ED4A-4F93-A70D-B2D1AB3714D6}" type="presOf" srcId="{D72E71FE-7B8B-457E-AA43-9F6F93C33ED7}" destId="{BCCF32C6-2D65-4537-88E7-6C29752FBF47}" srcOrd="3" destOrd="0" presId="urn:microsoft.com/office/officeart/2005/8/layout/gear1"/>
    <dgm:cxn modelId="{3EB7F98D-4362-4079-ADA9-709B33EA6977}" type="presOf" srcId="{D788799D-CDF3-4776-939F-68DAA6B257F6}" destId="{2A5F085B-2314-417D-AEE5-5102811AFBAE}" srcOrd="2" destOrd="0" presId="urn:microsoft.com/office/officeart/2005/8/layout/gear1"/>
    <dgm:cxn modelId="{7D157ECE-C5A7-4E21-8396-FCF912558527}" type="presOf" srcId="{CDE3B1C9-31D1-4A96-B148-1A523D47F456}" destId="{FC3E6404-058A-453F-B454-3DDAB1C85B39}" srcOrd="0" destOrd="0" presId="urn:microsoft.com/office/officeart/2005/8/layout/gear1"/>
    <dgm:cxn modelId="{DAD6BE39-EB90-41FD-8DEA-298E27FD3FC9}" type="presOf" srcId="{D72E71FE-7B8B-457E-AA43-9F6F93C33ED7}" destId="{15A5D60B-B366-4A28-9087-71F1707EBCCE}" srcOrd="0" destOrd="0" presId="urn:microsoft.com/office/officeart/2005/8/layout/gear1"/>
    <dgm:cxn modelId="{554734C4-137F-4D62-B0B9-2078E5EC5BDD}" type="presOf" srcId="{D788799D-CDF3-4776-939F-68DAA6B257F6}" destId="{26586886-02B7-4949-842A-AF8089877001}" srcOrd="1" destOrd="0" presId="urn:microsoft.com/office/officeart/2005/8/layout/gear1"/>
    <dgm:cxn modelId="{1E2098A5-00F6-4DFE-8E34-B2627A6D1A15}" type="presOf" srcId="{6FD37A6D-E418-4F49-A7C8-E2AA06A3ECA6}" destId="{61C7E1FF-EDB8-4E38-B7B7-507D4F3EF442}" srcOrd="0" destOrd="0" presId="urn:microsoft.com/office/officeart/2005/8/layout/gear1"/>
    <dgm:cxn modelId="{4211855B-6484-4969-A3CF-B7E95B413D16}" type="presOf" srcId="{D72E71FE-7B8B-457E-AA43-9F6F93C33ED7}" destId="{3170B417-3EBB-477B-945C-472516AB66BA}" srcOrd="2" destOrd="0" presId="urn:microsoft.com/office/officeart/2005/8/layout/gear1"/>
    <dgm:cxn modelId="{0DB6F80B-B3FC-40DA-9CD8-34ED08FD4F30}" type="presParOf" srcId="{16B43825-7623-4FA7-8195-214F1D824C84}" destId="{1CE593FB-0FB1-4E1D-8EBA-F6434EE5A697}" srcOrd="0" destOrd="0" presId="urn:microsoft.com/office/officeart/2005/8/layout/gear1"/>
    <dgm:cxn modelId="{FAC9CB2B-D254-4234-92EB-DC8D8F162993}" type="presParOf" srcId="{16B43825-7623-4FA7-8195-214F1D824C84}" destId="{26586886-02B7-4949-842A-AF8089877001}" srcOrd="1" destOrd="0" presId="urn:microsoft.com/office/officeart/2005/8/layout/gear1"/>
    <dgm:cxn modelId="{6CFBAAB7-4600-41DE-A31C-B79B0D6BA2B2}" type="presParOf" srcId="{16B43825-7623-4FA7-8195-214F1D824C84}" destId="{2A5F085B-2314-417D-AEE5-5102811AFBAE}" srcOrd="2" destOrd="0" presId="urn:microsoft.com/office/officeart/2005/8/layout/gear1"/>
    <dgm:cxn modelId="{1F0F8EC9-F3F9-4F41-BB17-59E1D241EEB8}" type="presParOf" srcId="{16B43825-7623-4FA7-8195-214F1D824C84}" destId="{61C7E1FF-EDB8-4E38-B7B7-507D4F3EF442}" srcOrd="3" destOrd="0" presId="urn:microsoft.com/office/officeart/2005/8/layout/gear1"/>
    <dgm:cxn modelId="{8C9EC7C2-64E3-4D82-BAB2-98E082A5E051}" type="presParOf" srcId="{16B43825-7623-4FA7-8195-214F1D824C84}" destId="{D4BC364E-B9F2-4CEB-A40F-F64844774BCA}" srcOrd="4" destOrd="0" presId="urn:microsoft.com/office/officeart/2005/8/layout/gear1"/>
    <dgm:cxn modelId="{475A65E1-D19C-4414-8B92-DCD45DA49FBB}" type="presParOf" srcId="{16B43825-7623-4FA7-8195-214F1D824C84}" destId="{5FA7E791-0374-40B9-AF88-B7A39137A4EC}" srcOrd="5" destOrd="0" presId="urn:microsoft.com/office/officeart/2005/8/layout/gear1"/>
    <dgm:cxn modelId="{2DCC7533-8A02-412F-8135-D8761913E921}" type="presParOf" srcId="{16B43825-7623-4FA7-8195-214F1D824C84}" destId="{15A5D60B-B366-4A28-9087-71F1707EBCCE}" srcOrd="6" destOrd="0" presId="urn:microsoft.com/office/officeart/2005/8/layout/gear1"/>
    <dgm:cxn modelId="{A6C90774-DB7C-464C-849A-F8C245BE393D}" type="presParOf" srcId="{16B43825-7623-4FA7-8195-214F1D824C84}" destId="{DE1377E7-87D6-4BFD-B13D-601EDDF81E38}" srcOrd="7" destOrd="0" presId="urn:microsoft.com/office/officeart/2005/8/layout/gear1"/>
    <dgm:cxn modelId="{31505F68-14EF-48C4-867E-CB9347A4DE7F}" type="presParOf" srcId="{16B43825-7623-4FA7-8195-214F1D824C84}" destId="{3170B417-3EBB-477B-945C-472516AB66BA}" srcOrd="8" destOrd="0" presId="urn:microsoft.com/office/officeart/2005/8/layout/gear1"/>
    <dgm:cxn modelId="{FDF7B236-5394-4CD0-92B0-30049D1B3478}" type="presParOf" srcId="{16B43825-7623-4FA7-8195-214F1D824C84}" destId="{BCCF32C6-2D65-4537-88E7-6C29752FBF47}" srcOrd="9" destOrd="0" presId="urn:microsoft.com/office/officeart/2005/8/layout/gear1"/>
    <dgm:cxn modelId="{FEFB9D6C-4090-404C-8E4F-07BCA980B74D}" type="presParOf" srcId="{16B43825-7623-4FA7-8195-214F1D824C84}" destId="{9D8C9BFA-C95C-4A1C-8255-E92F62080F93}" srcOrd="10" destOrd="0" presId="urn:microsoft.com/office/officeart/2005/8/layout/gear1"/>
    <dgm:cxn modelId="{259CB1EA-0F61-44E4-8403-D89A81A6DCDD}" type="presParOf" srcId="{16B43825-7623-4FA7-8195-214F1D824C84}" destId="{FC3E6404-058A-453F-B454-3DDAB1C85B39}" srcOrd="11" destOrd="0" presId="urn:microsoft.com/office/officeart/2005/8/layout/gear1"/>
    <dgm:cxn modelId="{D684CDDA-9C68-410B-B223-0C2BB9DAF845}" type="presParOf" srcId="{16B43825-7623-4FA7-8195-214F1D824C84}" destId="{8DB71285-0AC9-4A9A-BF70-7DB9BC204E8E}"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B09A53-3BE1-49BC-BC3D-7075DA37005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3A9DC11-6A18-438F-AF23-8C3DEC294FC4}">
      <dgm:prSet phldrT="[ტექსტი]"/>
      <dgm:spPr/>
      <dgm:t>
        <a:bodyPr/>
        <a:lstStyle/>
        <a:p>
          <a:r>
            <a:rPr lang="ka-GE" dirty="0" smtClean="0"/>
            <a:t>სისხლი</a:t>
          </a:r>
        </a:p>
        <a:p>
          <a:r>
            <a:rPr lang="ka-GE" dirty="0" smtClean="0"/>
            <a:t>შემოვიდა 76 საქმე, 76 პირის მიმართ;</a:t>
          </a:r>
        </a:p>
        <a:p>
          <a:r>
            <a:rPr lang="ka-GE" dirty="0" smtClean="0"/>
            <a:t>დამთავრდა 76 საქმე,  76 პირის მიმართ;</a:t>
          </a:r>
        </a:p>
        <a:p>
          <a:r>
            <a:rPr lang="ka-GE" dirty="0" smtClean="0"/>
            <a:t>საიდანაც:</a:t>
          </a:r>
        </a:p>
        <a:p>
          <a:r>
            <a:rPr lang="ka-GE" dirty="0" smtClean="0"/>
            <a:t>გამოტანილია გამამტყუნებელი განაჩენი 75 საქმეზე, 75 პირის მიმართ;</a:t>
          </a:r>
        </a:p>
        <a:p>
          <a:r>
            <a:rPr lang="ka-GE" dirty="0" smtClean="0"/>
            <a:t>დაუბრუნდა პროკურატურას 1 საქმე, 1 პირის მიმართ;</a:t>
          </a:r>
        </a:p>
        <a:p>
          <a:r>
            <a:rPr lang="ka-GE" dirty="0" smtClean="0"/>
            <a:t>განხილულია საპროცესო შეთანხმებით 75 საქმე, 75 პირის მიმართ</a:t>
          </a:r>
          <a:endParaRPr lang="en-US" dirty="0"/>
        </a:p>
      </dgm:t>
    </dgm:pt>
    <dgm:pt modelId="{F2F12389-3AB3-4483-942D-58AE224126DC}" type="parTrans" cxnId="{086236A9-074B-41D9-A902-F4AC687093DD}">
      <dgm:prSet/>
      <dgm:spPr/>
      <dgm:t>
        <a:bodyPr/>
        <a:lstStyle/>
        <a:p>
          <a:endParaRPr lang="en-US"/>
        </a:p>
      </dgm:t>
    </dgm:pt>
    <dgm:pt modelId="{F688D440-F2BF-4A28-AFD7-D6C41EF5F179}" type="sibTrans" cxnId="{086236A9-074B-41D9-A902-F4AC687093DD}">
      <dgm:prSet/>
      <dgm:spPr/>
      <dgm:t>
        <a:bodyPr/>
        <a:lstStyle/>
        <a:p>
          <a:endParaRPr lang="en-US"/>
        </a:p>
      </dgm:t>
    </dgm:pt>
    <dgm:pt modelId="{019E6055-7419-44D0-BA87-AEF8F8FA0BE3}">
      <dgm:prSet phldrT="[ტექსტი]"/>
      <dgm:spPr/>
      <dgm:t>
        <a:bodyPr/>
        <a:lstStyle/>
        <a:p>
          <a:r>
            <a:rPr lang="ka-GE" dirty="0" smtClean="0"/>
            <a:t>სამოქალაქო</a:t>
          </a:r>
          <a:endParaRPr lang="en-US" dirty="0"/>
        </a:p>
      </dgm:t>
    </dgm:pt>
    <dgm:pt modelId="{9164DBDE-E344-42F1-81DA-72AAF1970294}" type="parTrans" cxnId="{2F4E1F79-5A2F-42FB-A908-07FAD172B536}">
      <dgm:prSet/>
      <dgm:spPr/>
      <dgm:t>
        <a:bodyPr/>
        <a:lstStyle/>
        <a:p>
          <a:endParaRPr lang="en-US"/>
        </a:p>
      </dgm:t>
    </dgm:pt>
    <dgm:pt modelId="{19A64B3F-CFAF-47CF-8270-E72538A023C5}" type="sibTrans" cxnId="{2F4E1F79-5A2F-42FB-A908-07FAD172B536}">
      <dgm:prSet/>
      <dgm:spPr/>
      <dgm:t>
        <a:bodyPr/>
        <a:lstStyle/>
        <a:p>
          <a:endParaRPr lang="en-US"/>
        </a:p>
      </dgm:t>
    </dgm:pt>
    <dgm:pt modelId="{B2D4B8EE-2EDC-419A-A87E-7779D7FC96A8}">
      <dgm:prSet phldrT="[ტექსტი]"/>
      <dgm:spPr/>
      <dgm:t>
        <a:bodyPr/>
        <a:lstStyle/>
        <a:p>
          <a:r>
            <a:rPr lang="ka-GE" dirty="0" smtClean="0"/>
            <a:t>შემოვიდა - 169 საქმე</a:t>
          </a:r>
          <a:endParaRPr lang="en-US" dirty="0"/>
        </a:p>
      </dgm:t>
    </dgm:pt>
    <dgm:pt modelId="{17F2B28B-02CA-461D-A187-26EDBE6682D6}" type="parTrans" cxnId="{DF4E86F0-5E7F-46D8-A86E-818D07EC73DD}">
      <dgm:prSet/>
      <dgm:spPr/>
      <dgm:t>
        <a:bodyPr/>
        <a:lstStyle/>
        <a:p>
          <a:endParaRPr lang="en-US"/>
        </a:p>
      </dgm:t>
    </dgm:pt>
    <dgm:pt modelId="{271D6FD9-3F64-43F4-AC82-A2F7A06DA7C7}" type="sibTrans" cxnId="{DF4E86F0-5E7F-46D8-A86E-818D07EC73DD}">
      <dgm:prSet/>
      <dgm:spPr/>
      <dgm:t>
        <a:bodyPr/>
        <a:lstStyle/>
        <a:p>
          <a:endParaRPr lang="en-US"/>
        </a:p>
      </dgm:t>
    </dgm:pt>
    <dgm:pt modelId="{717F0552-0A4A-4084-8DD8-64050BF465CA}">
      <dgm:prSet phldrT="[ტექსტი]"/>
      <dgm:spPr/>
      <dgm:t>
        <a:bodyPr/>
        <a:lstStyle/>
        <a:p>
          <a:r>
            <a:rPr lang="ka-GE" dirty="0" smtClean="0"/>
            <a:t>დამთავრდა - 203 საქმე</a:t>
          </a:r>
          <a:endParaRPr lang="en-US" dirty="0"/>
        </a:p>
      </dgm:t>
    </dgm:pt>
    <dgm:pt modelId="{73E20497-12A6-49B7-9AEB-3EAAE871972B}" type="parTrans" cxnId="{D020E0E8-93CF-40E4-89B4-D1DB26C4C2AD}">
      <dgm:prSet/>
      <dgm:spPr/>
      <dgm:t>
        <a:bodyPr/>
        <a:lstStyle/>
        <a:p>
          <a:endParaRPr lang="en-US"/>
        </a:p>
      </dgm:t>
    </dgm:pt>
    <dgm:pt modelId="{7FF501E7-1E88-4C7E-9C9C-E364D18FCBB3}" type="sibTrans" cxnId="{D020E0E8-93CF-40E4-89B4-D1DB26C4C2AD}">
      <dgm:prSet/>
      <dgm:spPr/>
      <dgm:t>
        <a:bodyPr/>
        <a:lstStyle/>
        <a:p>
          <a:endParaRPr lang="en-US"/>
        </a:p>
      </dgm:t>
    </dgm:pt>
    <dgm:pt modelId="{7F29B0C1-C511-4FE8-9C43-7759ED8B3BFD}">
      <dgm:prSet phldrT="[ტექსტი]"/>
      <dgm:spPr/>
      <dgm:t>
        <a:bodyPr/>
        <a:lstStyle/>
        <a:p>
          <a:r>
            <a:rPr lang="ka-GE" dirty="0" smtClean="0"/>
            <a:t>ადმინისტრაციული</a:t>
          </a:r>
          <a:endParaRPr lang="en-US" dirty="0"/>
        </a:p>
      </dgm:t>
    </dgm:pt>
    <dgm:pt modelId="{C5543795-466D-41F4-9084-176EE8879A7C}" type="parTrans" cxnId="{C5BD6EAD-4681-433E-AF95-8C65D2C87408}">
      <dgm:prSet/>
      <dgm:spPr/>
      <dgm:t>
        <a:bodyPr/>
        <a:lstStyle/>
        <a:p>
          <a:endParaRPr lang="en-US"/>
        </a:p>
      </dgm:t>
    </dgm:pt>
    <dgm:pt modelId="{63882142-DA64-4F23-8008-A22B56F08890}" type="sibTrans" cxnId="{C5BD6EAD-4681-433E-AF95-8C65D2C87408}">
      <dgm:prSet/>
      <dgm:spPr/>
      <dgm:t>
        <a:bodyPr/>
        <a:lstStyle/>
        <a:p>
          <a:endParaRPr lang="en-US"/>
        </a:p>
      </dgm:t>
    </dgm:pt>
    <dgm:pt modelId="{78F3FC4C-BD55-4396-AC31-9A13F8BC929B}">
      <dgm:prSet phldrT="[ტექსტი]"/>
      <dgm:spPr/>
      <dgm:t>
        <a:bodyPr/>
        <a:lstStyle/>
        <a:p>
          <a:r>
            <a:rPr lang="ka-GE" dirty="0" smtClean="0"/>
            <a:t>შემოვიდა -  5 საქმე</a:t>
          </a:r>
          <a:endParaRPr lang="en-US" dirty="0"/>
        </a:p>
      </dgm:t>
    </dgm:pt>
    <dgm:pt modelId="{AC9C5C9C-6598-4026-A646-F4DB498E47B1}" type="parTrans" cxnId="{DC993C67-C343-4F52-8D40-28D8AC2239BD}">
      <dgm:prSet/>
      <dgm:spPr/>
      <dgm:t>
        <a:bodyPr/>
        <a:lstStyle/>
        <a:p>
          <a:endParaRPr lang="en-US"/>
        </a:p>
      </dgm:t>
    </dgm:pt>
    <dgm:pt modelId="{A8446C62-6417-4947-88CB-D001F8A6A22E}" type="sibTrans" cxnId="{DC993C67-C343-4F52-8D40-28D8AC2239BD}">
      <dgm:prSet/>
      <dgm:spPr/>
      <dgm:t>
        <a:bodyPr/>
        <a:lstStyle/>
        <a:p>
          <a:endParaRPr lang="en-US"/>
        </a:p>
      </dgm:t>
    </dgm:pt>
    <dgm:pt modelId="{CF26704C-D563-4854-B0E9-FE981B4E0E61}">
      <dgm:prSet phldrT="[ტექსტი]"/>
      <dgm:spPr/>
      <dgm:t>
        <a:bodyPr/>
        <a:lstStyle/>
        <a:p>
          <a:r>
            <a:rPr lang="ka-GE" dirty="0" smtClean="0"/>
            <a:t>დამთავრდა - 3 საქმე</a:t>
          </a:r>
          <a:endParaRPr lang="en-US" dirty="0"/>
        </a:p>
      </dgm:t>
    </dgm:pt>
    <dgm:pt modelId="{34EEB656-BC29-41DD-9E89-4AFEF51CABBA}" type="parTrans" cxnId="{96094DD2-7863-454F-9279-DC2D33AB096A}">
      <dgm:prSet/>
      <dgm:spPr/>
      <dgm:t>
        <a:bodyPr/>
        <a:lstStyle/>
        <a:p>
          <a:endParaRPr lang="en-US"/>
        </a:p>
      </dgm:t>
    </dgm:pt>
    <dgm:pt modelId="{2E366379-E253-4C0A-BDA9-26ECB2083860}" type="sibTrans" cxnId="{96094DD2-7863-454F-9279-DC2D33AB096A}">
      <dgm:prSet/>
      <dgm:spPr/>
      <dgm:t>
        <a:bodyPr/>
        <a:lstStyle/>
        <a:p>
          <a:endParaRPr lang="en-US"/>
        </a:p>
      </dgm:t>
    </dgm:pt>
    <dgm:pt modelId="{11D48D28-468C-496E-B292-E4A058AA1E13}">
      <dgm:prSet phldrT="[ტექსტი]"/>
      <dgm:spPr/>
      <dgm:t>
        <a:bodyPr/>
        <a:lstStyle/>
        <a:p>
          <a:r>
            <a:rPr lang="ka-GE" dirty="0" smtClean="0"/>
            <a:t>უარი ეთქვა მიღებაზე - 1 საქმე;</a:t>
          </a:r>
          <a:endParaRPr lang="en-US" dirty="0"/>
        </a:p>
      </dgm:t>
    </dgm:pt>
    <dgm:pt modelId="{24D54794-E57A-4333-84AE-9C9CEFEE7E76}" type="parTrans" cxnId="{D39DD5C3-6452-4009-B75A-CC3B784791CD}">
      <dgm:prSet/>
      <dgm:spPr/>
    </dgm:pt>
    <dgm:pt modelId="{0B7E2691-3EF4-48C1-B836-F0570D33A1A3}" type="sibTrans" cxnId="{D39DD5C3-6452-4009-B75A-CC3B784791CD}">
      <dgm:prSet/>
      <dgm:spPr/>
    </dgm:pt>
    <dgm:pt modelId="{7BB887F5-B206-4F6C-A19C-B8645F814BC9}">
      <dgm:prSet phldrT="[ტექსტი]"/>
      <dgm:spPr/>
      <dgm:t>
        <a:bodyPr/>
        <a:lstStyle/>
        <a:p>
          <a:r>
            <a:rPr lang="ka-GE" dirty="0" smtClean="0"/>
            <a:t>გადაწყვეტილების გამოტანით - 167 საქმე;</a:t>
          </a:r>
          <a:endParaRPr lang="en-US" dirty="0"/>
        </a:p>
      </dgm:t>
    </dgm:pt>
    <dgm:pt modelId="{5A8206BE-373C-480A-9622-0EEE10A07346}" type="parTrans" cxnId="{3C35E5C1-588D-4E51-B91F-03178D9EE71D}">
      <dgm:prSet/>
      <dgm:spPr/>
    </dgm:pt>
    <dgm:pt modelId="{4D2DA8ED-F78D-496A-A570-F4A961642D56}" type="sibTrans" cxnId="{3C35E5C1-588D-4E51-B91F-03178D9EE71D}">
      <dgm:prSet/>
      <dgm:spPr/>
    </dgm:pt>
    <dgm:pt modelId="{15424931-D218-4727-961C-29DAAEAA40D2}">
      <dgm:prSet phldrT="[ტექსტი]"/>
      <dgm:spPr/>
      <dgm:t>
        <a:bodyPr/>
        <a:lstStyle/>
        <a:p>
          <a:r>
            <a:rPr lang="ka-GE" dirty="0" smtClean="0"/>
            <a:t>დამთავრდა მორიგებით - 17 საქმე;</a:t>
          </a:r>
          <a:endParaRPr lang="en-US" dirty="0"/>
        </a:p>
      </dgm:t>
    </dgm:pt>
    <dgm:pt modelId="{24DDA5FD-CF0D-4CED-AEB9-A1C8E7CD602C}" type="parTrans" cxnId="{D95FDE48-1C0B-4DA5-973D-4593259B43BA}">
      <dgm:prSet/>
      <dgm:spPr/>
    </dgm:pt>
    <dgm:pt modelId="{8054AB11-C87D-40FD-80F2-3F363BF09DC0}" type="sibTrans" cxnId="{D95FDE48-1C0B-4DA5-973D-4593259B43BA}">
      <dgm:prSet/>
      <dgm:spPr/>
    </dgm:pt>
    <dgm:pt modelId="{58B50BEA-31D7-4551-B68C-724765CE5B39}">
      <dgm:prSet phldrT="[ტექსტი]"/>
      <dgm:spPr/>
      <dgm:t>
        <a:bodyPr/>
        <a:lstStyle/>
        <a:p>
          <a:r>
            <a:rPr lang="ka-GE" dirty="0" smtClean="0"/>
            <a:t>დატოვებულია </a:t>
          </a:r>
          <a:r>
            <a:rPr lang="ka-GE" dirty="0" err="1" smtClean="0"/>
            <a:t>განუხილველი</a:t>
          </a:r>
          <a:r>
            <a:rPr lang="ka-GE" dirty="0" smtClean="0"/>
            <a:t> - 17 საქმე;</a:t>
          </a:r>
          <a:endParaRPr lang="en-US" dirty="0"/>
        </a:p>
      </dgm:t>
    </dgm:pt>
    <dgm:pt modelId="{4F6D3AFF-AAA0-4AB5-ADA8-B6EA61C11394}" type="parTrans" cxnId="{3112A25D-9CCB-48A7-9B17-ECFE3C246C98}">
      <dgm:prSet/>
      <dgm:spPr/>
    </dgm:pt>
    <dgm:pt modelId="{FA513076-3F27-46D8-AB50-CD6D84FCC87D}" type="sibTrans" cxnId="{3112A25D-9CCB-48A7-9B17-ECFE3C246C98}">
      <dgm:prSet/>
      <dgm:spPr/>
    </dgm:pt>
    <dgm:pt modelId="{BA92E5C6-DDE4-4EA3-B970-04AE526C28D0}">
      <dgm:prSet phldrT="[ტექსტი]"/>
      <dgm:spPr/>
      <dgm:t>
        <a:bodyPr/>
        <a:lstStyle/>
        <a:p>
          <a:r>
            <a:rPr lang="ka-GE" dirty="0" smtClean="0"/>
            <a:t>განხილულია სარჩელის აღძვრამდე შემოსული განცხადებები - 1 საქმე; </a:t>
          </a:r>
          <a:endParaRPr lang="en-US" dirty="0"/>
        </a:p>
      </dgm:t>
    </dgm:pt>
    <dgm:pt modelId="{CE5050FF-FBA3-46E7-B93B-84C06443B662}" type="parTrans" cxnId="{86A04794-6D9C-40EC-B7FC-DA00ACF3AA2D}">
      <dgm:prSet/>
      <dgm:spPr/>
    </dgm:pt>
    <dgm:pt modelId="{EE07BB3F-8804-4950-B7D7-6EEEE5DAC2DD}" type="sibTrans" cxnId="{86A04794-6D9C-40EC-B7FC-DA00ACF3AA2D}">
      <dgm:prSet/>
      <dgm:spPr/>
    </dgm:pt>
    <dgm:pt modelId="{A5CA7770-15E0-4DC3-B455-800D62FE4A5E}">
      <dgm:prSet phldrT="[ტექსტი]"/>
      <dgm:spPr/>
      <dgm:t>
        <a:bodyPr/>
        <a:lstStyle/>
        <a:p>
          <a:endParaRPr lang="en-US" dirty="0"/>
        </a:p>
      </dgm:t>
    </dgm:pt>
    <dgm:pt modelId="{F8E21180-E54D-4AE9-9801-BB8CD419D5B4}" type="parTrans" cxnId="{706BA77B-CF7C-408A-96CC-39BB7C2723F3}">
      <dgm:prSet/>
      <dgm:spPr/>
    </dgm:pt>
    <dgm:pt modelId="{78C2761F-B680-424C-90EC-1B556DD81A25}" type="sibTrans" cxnId="{706BA77B-CF7C-408A-96CC-39BB7C2723F3}">
      <dgm:prSet/>
      <dgm:spPr/>
    </dgm:pt>
    <dgm:pt modelId="{C461818C-CF28-46BA-97F9-E4B4A35CD93B}">
      <dgm:prSet phldrT="[ტექსტი]"/>
      <dgm:spPr/>
      <dgm:t>
        <a:bodyPr/>
        <a:lstStyle/>
        <a:p>
          <a:r>
            <a:rPr lang="ka-GE" dirty="0" smtClean="0"/>
            <a:t>ს ა ი დ ა ნ ა ც:</a:t>
          </a:r>
          <a:endParaRPr lang="en-US" dirty="0"/>
        </a:p>
      </dgm:t>
    </dgm:pt>
    <dgm:pt modelId="{E332088D-874C-4DAE-AB83-77D0849CE3F4}" type="parTrans" cxnId="{78FA747E-4B8B-4221-842D-090165EA013C}">
      <dgm:prSet/>
      <dgm:spPr/>
    </dgm:pt>
    <dgm:pt modelId="{A9129392-8654-4CAA-85D7-54F6D51C3216}" type="sibTrans" cxnId="{78FA747E-4B8B-4221-842D-090165EA013C}">
      <dgm:prSet/>
      <dgm:spPr/>
    </dgm:pt>
    <dgm:pt modelId="{C916019A-33A0-495C-A5CF-11C55AD1A90B}">
      <dgm:prSet phldrT="[ტექსტი]"/>
      <dgm:spPr/>
      <dgm:t>
        <a:bodyPr/>
        <a:lstStyle/>
        <a:p>
          <a:r>
            <a:rPr lang="ka-GE" dirty="0" smtClean="0"/>
            <a:t>ს ა ი დ ა ნ ა ც:</a:t>
          </a:r>
          <a:endParaRPr lang="en-US" dirty="0"/>
        </a:p>
      </dgm:t>
    </dgm:pt>
    <dgm:pt modelId="{E7946425-A76C-4D37-8478-EF7944A36F62}" type="parTrans" cxnId="{F526C582-787E-4464-A529-C5B0A98416F4}">
      <dgm:prSet/>
      <dgm:spPr/>
    </dgm:pt>
    <dgm:pt modelId="{57C8B820-DF3D-4EC3-92CF-5F944DA4E669}" type="sibTrans" cxnId="{F526C582-787E-4464-A529-C5B0A98416F4}">
      <dgm:prSet/>
      <dgm:spPr/>
    </dgm:pt>
    <dgm:pt modelId="{98C3E145-EA45-4649-8FDC-C1433128F806}">
      <dgm:prSet phldrT="[ტექსტი]"/>
      <dgm:spPr/>
      <dgm:t>
        <a:bodyPr/>
        <a:lstStyle/>
        <a:p>
          <a:r>
            <a:rPr lang="ka-GE" dirty="0" smtClean="0"/>
            <a:t>გადაწყვეტილების გამოტანით - 3 საქმე;</a:t>
          </a:r>
          <a:endParaRPr lang="en-US" dirty="0"/>
        </a:p>
      </dgm:t>
    </dgm:pt>
    <dgm:pt modelId="{B28AD183-B0EA-43A3-BBD9-28822D9F09B9}" type="parTrans" cxnId="{8CA65B99-E784-435C-BCFC-70497A0AF529}">
      <dgm:prSet/>
      <dgm:spPr/>
    </dgm:pt>
    <dgm:pt modelId="{8E1428C8-BC29-480F-8DCB-2BF7E21AF085}" type="sibTrans" cxnId="{8CA65B99-E784-435C-BCFC-70497A0AF529}">
      <dgm:prSet/>
      <dgm:spPr/>
    </dgm:pt>
    <dgm:pt modelId="{F43BE9A1-465D-4B91-8173-AFC66B6F5BC8}" type="pres">
      <dgm:prSet presAssocID="{6FB09A53-3BE1-49BC-BC3D-7075DA37005B}" presName="Name0" presStyleCnt="0">
        <dgm:presLayoutVars>
          <dgm:dir/>
          <dgm:resizeHandles val="exact"/>
        </dgm:presLayoutVars>
      </dgm:prSet>
      <dgm:spPr/>
      <dgm:t>
        <a:bodyPr/>
        <a:lstStyle/>
        <a:p>
          <a:endParaRPr lang="en-US"/>
        </a:p>
      </dgm:t>
    </dgm:pt>
    <dgm:pt modelId="{7EE78166-F2DD-4124-A462-9E26A99C46C9}" type="pres">
      <dgm:prSet presAssocID="{63A9DC11-6A18-438F-AF23-8C3DEC294FC4}" presName="node" presStyleLbl="node1" presStyleIdx="0" presStyleCnt="3">
        <dgm:presLayoutVars>
          <dgm:bulletEnabled val="1"/>
        </dgm:presLayoutVars>
      </dgm:prSet>
      <dgm:spPr/>
      <dgm:t>
        <a:bodyPr/>
        <a:lstStyle/>
        <a:p>
          <a:endParaRPr lang="en-US"/>
        </a:p>
      </dgm:t>
    </dgm:pt>
    <dgm:pt modelId="{0795C663-3013-4288-A4A1-533FB10204BF}" type="pres">
      <dgm:prSet presAssocID="{F688D440-F2BF-4A28-AFD7-D6C41EF5F179}" presName="sibTrans" presStyleCnt="0"/>
      <dgm:spPr/>
    </dgm:pt>
    <dgm:pt modelId="{FE5C16D3-F409-4322-A258-6957AEDF1F0B}" type="pres">
      <dgm:prSet presAssocID="{019E6055-7419-44D0-BA87-AEF8F8FA0BE3}" presName="node" presStyleLbl="node1" presStyleIdx="1" presStyleCnt="3">
        <dgm:presLayoutVars>
          <dgm:bulletEnabled val="1"/>
        </dgm:presLayoutVars>
      </dgm:prSet>
      <dgm:spPr/>
      <dgm:t>
        <a:bodyPr/>
        <a:lstStyle/>
        <a:p>
          <a:endParaRPr lang="en-US"/>
        </a:p>
      </dgm:t>
    </dgm:pt>
    <dgm:pt modelId="{9DB76D0D-450B-4814-BE2A-FAC54601CCDC}" type="pres">
      <dgm:prSet presAssocID="{19A64B3F-CFAF-47CF-8270-E72538A023C5}" presName="sibTrans" presStyleCnt="0"/>
      <dgm:spPr/>
    </dgm:pt>
    <dgm:pt modelId="{43161B76-06EB-4F96-BEC6-B201260F1449}" type="pres">
      <dgm:prSet presAssocID="{7F29B0C1-C511-4FE8-9C43-7759ED8B3BFD}" presName="node" presStyleLbl="node1" presStyleIdx="2" presStyleCnt="3">
        <dgm:presLayoutVars>
          <dgm:bulletEnabled val="1"/>
        </dgm:presLayoutVars>
      </dgm:prSet>
      <dgm:spPr/>
      <dgm:t>
        <a:bodyPr/>
        <a:lstStyle/>
        <a:p>
          <a:endParaRPr lang="en-US"/>
        </a:p>
      </dgm:t>
    </dgm:pt>
  </dgm:ptLst>
  <dgm:cxnLst>
    <dgm:cxn modelId="{DC406B51-383E-405F-B58A-D5C9D2A3E1BB}" type="presOf" srcId="{78F3FC4C-BD55-4396-AC31-9A13F8BC929B}" destId="{43161B76-06EB-4F96-BEC6-B201260F1449}" srcOrd="0" destOrd="1" presId="urn:microsoft.com/office/officeart/2005/8/layout/hList6"/>
    <dgm:cxn modelId="{C627B352-0274-446D-9C1F-785176FC3684}" type="presOf" srcId="{6FB09A53-3BE1-49BC-BC3D-7075DA37005B}" destId="{F43BE9A1-465D-4B91-8173-AFC66B6F5BC8}" srcOrd="0" destOrd="0" presId="urn:microsoft.com/office/officeart/2005/8/layout/hList6"/>
    <dgm:cxn modelId="{2F4E1F79-5A2F-42FB-A908-07FAD172B536}" srcId="{6FB09A53-3BE1-49BC-BC3D-7075DA37005B}" destId="{019E6055-7419-44D0-BA87-AEF8F8FA0BE3}" srcOrd="1" destOrd="0" parTransId="{9164DBDE-E344-42F1-81DA-72AAF1970294}" sibTransId="{19A64B3F-CFAF-47CF-8270-E72538A023C5}"/>
    <dgm:cxn modelId="{1E3B423A-C6A8-4E69-B22F-8E88B460B76E}" type="presOf" srcId="{7BB887F5-B206-4F6C-A19C-B8645F814BC9}" destId="{FE5C16D3-F409-4322-A258-6957AEDF1F0B}" srcOrd="0" destOrd="5" presId="urn:microsoft.com/office/officeart/2005/8/layout/hList6"/>
    <dgm:cxn modelId="{300F1F0B-AD13-4084-9055-2FF391E55585}" type="presOf" srcId="{B2D4B8EE-2EDC-419A-A87E-7779D7FC96A8}" destId="{FE5C16D3-F409-4322-A258-6957AEDF1F0B}" srcOrd="0" destOrd="1" presId="urn:microsoft.com/office/officeart/2005/8/layout/hList6"/>
    <dgm:cxn modelId="{DC993C67-C343-4F52-8D40-28D8AC2239BD}" srcId="{7F29B0C1-C511-4FE8-9C43-7759ED8B3BFD}" destId="{78F3FC4C-BD55-4396-AC31-9A13F8BC929B}" srcOrd="0" destOrd="0" parTransId="{AC9C5C9C-6598-4026-A646-F4DB498E47B1}" sibTransId="{A8446C62-6417-4947-88CB-D001F8A6A22E}"/>
    <dgm:cxn modelId="{7544D8A6-89E5-47B6-AA7F-3F586F21B9F0}" type="presOf" srcId="{717F0552-0A4A-4084-8DD8-64050BF465CA}" destId="{FE5C16D3-F409-4322-A258-6957AEDF1F0B}" srcOrd="0" destOrd="2" presId="urn:microsoft.com/office/officeart/2005/8/layout/hList6"/>
    <dgm:cxn modelId="{1CA62659-CF53-4D31-A42A-BF0EDEEB9F4E}" type="presOf" srcId="{BA92E5C6-DDE4-4EA3-B970-04AE526C28D0}" destId="{FE5C16D3-F409-4322-A258-6957AEDF1F0B}" srcOrd="0" destOrd="9" presId="urn:microsoft.com/office/officeart/2005/8/layout/hList6"/>
    <dgm:cxn modelId="{3C35E5C1-588D-4E51-B91F-03178D9EE71D}" srcId="{019E6055-7419-44D0-BA87-AEF8F8FA0BE3}" destId="{7BB887F5-B206-4F6C-A19C-B8645F814BC9}" srcOrd="4" destOrd="0" parTransId="{5A8206BE-373C-480A-9622-0EEE10A07346}" sibTransId="{4D2DA8ED-F78D-496A-A570-F4A961642D56}"/>
    <dgm:cxn modelId="{3FFFC0C9-38B4-47D1-A7C1-4B6DC8848FC4}" type="presOf" srcId="{C461818C-CF28-46BA-97F9-E4B4A35CD93B}" destId="{FE5C16D3-F409-4322-A258-6957AEDF1F0B}" srcOrd="0" destOrd="3" presId="urn:microsoft.com/office/officeart/2005/8/layout/hList6"/>
    <dgm:cxn modelId="{2018BDD3-199D-4B53-90BC-D0E414BC946A}" type="presOf" srcId="{15424931-D218-4727-961C-29DAAEAA40D2}" destId="{FE5C16D3-F409-4322-A258-6957AEDF1F0B}" srcOrd="0" destOrd="6" presId="urn:microsoft.com/office/officeart/2005/8/layout/hList6"/>
    <dgm:cxn modelId="{D95FDE48-1C0B-4DA5-973D-4593259B43BA}" srcId="{019E6055-7419-44D0-BA87-AEF8F8FA0BE3}" destId="{15424931-D218-4727-961C-29DAAEAA40D2}" srcOrd="5" destOrd="0" parTransId="{24DDA5FD-CF0D-4CED-AEB9-A1C8E7CD602C}" sibTransId="{8054AB11-C87D-40FD-80F2-3F363BF09DC0}"/>
    <dgm:cxn modelId="{2B10F855-F7C0-46D2-9220-12EC8DD82720}" type="presOf" srcId="{98C3E145-EA45-4649-8FDC-C1433128F806}" destId="{43161B76-06EB-4F96-BEC6-B201260F1449}" srcOrd="0" destOrd="4" presId="urn:microsoft.com/office/officeart/2005/8/layout/hList6"/>
    <dgm:cxn modelId="{96094DD2-7863-454F-9279-DC2D33AB096A}" srcId="{7F29B0C1-C511-4FE8-9C43-7759ED8B3BFD}" destId="{CF26704C-D563-4854-B0E9-FE981B4E0E61}" srcOrd="1" destOrd="0" parTransId="{34EEB656-BC29-41DD-9E89-4AFEF51CABBA}" sibTransId="{2E366379-E253-4C0A-BDA9-26ECB2083860}"/>
    <dgm:cxn modelId="{706BA77B-CF7C-408A-96CC-39BB7C2723F3}" srcId="{019E6055-7419-44D0-BA87-AEF8F8FA0BE3}" destId="{A5CA7770-15E0-4DC3-B455-800D62FE4A5E}" srcOrd="7" destOrd="0" parTransId="{F8E21180-E54D-4AE9-9801-BB8CD419D5B4}" sibTransId="{78C2761F-B680-424C-90EC-1B556DD81A25}"/>
    <dgm:cxn modelId="{086236A9-074B-41D9-A902-F4AC687093DD}" srcId="{6FB09A53-3BE1-49BC-BC3D-7075DA37005B}" destId="{63A9DC11-6A18-438F-AF23-8C3DEC294FC4}" srcOrd="0" destOrd="0" parTransId="{F2F12389-3AB3-4483-942D-58AE224126DC}" sibTransId="{F688D440-F2BF-4A28-AFD7-D6C41EF5F179}"/>
    <dgm:cxn modelId="{8CA65B99-E784-435C-BCFC-70497A0AF529}" srcId="{7F29B0C1-C511-4FE8-9C43-7759ED8B3BFD}" destId="{98C3E145-EA45-4649-8FDC-C1433128F806}" srcOrd="3" destOrd="0" parTransId="{B28AD183-B0EA-43A3-BBD9-28822D9F09B9}" sibTransId="{8E1428C8-BC29-480F-8DCB-2BF7E21AF085}"/>
    <dgm:cxn modelId="{86A04794-6D9C-40EC-B7FC-DA00ACF3AA2D}" srcId="{019E6055-7419-44D0-BA87-AEF8F8FA0BE3}" destId="{BA92E5C6-DDE4-4EA3-B970-04AE526C28D0}" srcOrd="8" destOrd="0" parTransId="{CE5050FF-FBA3-46E7-B93B-84C06443B662}" sibTransId="{EE07BB3F-8804-4950-B7D7-6EEEE5DAC2DD}"/>
    <dgm:cxn modelId="{72765513-1B25-4F9B-9C19-27CE436623C6}" type="presOf" srcId="{CF26704C-D563-4854-B0E9-FE981B4E0E61}" destId="{43161B76-06EB-4F96-BEC6-B201260F1449}" srcOrd="0" destOrd="2" presId="urn:microsoft.com/office/officeart/2005/8/layout/hList6"/>
    <dgm:cxn modelId="{D020E0E8-93CF-40E4-89B4-D1DB26C4C2AD}" srcId="{019E6055-7419-44D0-BA87-AEF8F8FA0BE3}" destId="{717F0552-0A4A-4084-8DD8-64050BF465CA}" srcOrd="1" destOrd="0" parTransId="{73E20497-12A6-49B7-9AEB-3EAAE871972B}" sibTransId="{7FF501E7-1E88-4C7E-9C9C-E364D18FCBB3}"/>
    <dgm:cxn modelId="{F526C582-787E-4464-A529-C5B0A98416F4}" srcId="{7F29B0C1-C511-4FE8-9C43-7759ED8B3BFD}" destId="{C916019A-33A0-495C-A5CF-11C55AD1A90B}" srcOrd="2" destOrd="0" parTransId="{E7946425-A76C-4D37-8478-EF7944A36F62}" sibTransId="{57C8B820-DF3D-4EC3-92CF-5F944DA4E669}"/>
    <dgm:cxn modelId="{996A77D9-1E66-43D6-B6A1-CC6B25B1A30A}" type="presOf" srcId="{63A9DC11-6A18-438F-AF23-8C3DEC294FC4}" destId="{7EE78166-F2DD-4124-A462-9E26A99C46C9}" srcOrd="0" destOrd="0" presId="urn:microsoft.com/office/officeart/2005/8/layout/hList6"/>
    <dgm:cxn modelId="{06380E5C-6A20-4434-B8D0-D11271670F49}" type="presOf" srcId="{C916019A-33A0-495C-A5CF-11C55AD1A90B}" destId="{43161B76-06EB-4F96-BEC6-B201260F1449}" srcOrd="0" destOrd="3" presId="urn:microsoft.com/office/officeart/2005/8/layout/hList6"/>
    <dgm:cxn modelId="{84B11C1B-32DF-487F-B31A-06F511B6F0B7}" type="presOf" srcId="{11D48D28-468C-496E-B292-E4A058AA1E13}" destId="{FE5C16D3-F409-4322-A258-6957AEDF1F0B}" srcOrd="0" destOrd="4" presId="urn:microsoft.com/office/officeart/2005/8/layout/hList6"/>
    <dgm:cxn modelId="{EB2251DB-E33A-43E1-9C44-13A90A9AD5DE}" type="presOf" srcId="{7F29B0C1-C511-4FE8-9C43-7759ED8B3BFD}" destId="{43161B76-06EB-4F96-BEC6-B201260F1449}" srcOrd="0" destOrd="0" presId="urn:microsoft.com/office/officeart/2005/8/layout/hList6"/>
    <dgm:cxn modelId="{892DB2A9-89D9-481D-B0F8-1EE3C390EC0E}" type="presOf" srcId="{A5CA7770-15E0-4DC3-B455-800D62FE4A5E}" destId="{FE5C16D3-F409-4322-A258-6957AEDF1F0B}" srcOrd="0" destOrd="8" presId="urn:microsoft.com/office/officeart/2005/8/layout/hList6"/>
    <dgm:cxn modelId="{DF4E86F0-5E7F-46D8-A86E-818D07EC73DD}" srcId="{019E6055-7419-44D0-BA87-AEF8F8FA0BE3}" destId="{B2D4B8EE-2EDC-419A-A87E-7779D7FC96A8}" srcOrd="0" destOrd="0" parTransId="{17F2B28B-02CA-461D-A187-26EDBE6682D6}" sibTransId="{271D6FD9-3F64-43F4-AC82-A2F7A06DA7C7}"/>
    <dgm:cxn modelId="{3112A25D-9CCB-48A7-9B17-ECFE3C246C98}" srcId="{019E6055-7419-44D0-BA87-AEF8F8FA0BE3}" destId="{58B50BEA-31D7-4551-B68C-724765CE5B39}" srcOrd="6" destOrd="0" parTransId="{4F6D3AFF-AAA0-4AB5-ADA8-B6EA61C11394}" sibTransId="{FA513076-3F27-46D8-AB50-CD6D84FCC87D}"/>
    <dgm:cxn modelId="{6BBDB2E9-D385-4A27-AEBA-845AA3A9DE85}" type="presOf" srcId="{019E6055-7419-44D0-BA87-AEF8F8FA0BE3}" destId="{FE5C16D3-F409-4322-A258-6957AEDF1F0B}" srcOrd="0" destOrd="0" presId="urn:microsoft.com/office/officeart/2005/8/layout/hList6"/>
    <dgm:cxn modelId="{C5BD6EAD-4681-433E-AF95-8C65D2C87408}" srcId="{6FB09A53-3BE1-49BC-BC3D-7075DA37005B}" destId="{7F29B0C1-C511-4FE8-9C43-7759ED8B3BFD}" srcOrd="2" destOrd="0" parTransId="{C5543795-466D-41F4-9084-176EE8879A7C}" sibTransId="{63882142-DA64-4F23-8008-A22B56F08890}"/>
    <dgm:cxn modelId="{78FA747E-4B8B-4221-842D-090165EA013C}" srcId="{019E6055-7419-44D0-BA87-AEF8F8FA0BE3}" destId="{C461818C-CF28-46BA-97F9-E4B4A35CD93B}" srcOrd="2" destOrd="0" parTransId="{E332088D-874C-4DAE-AB83-77D0849CE3F4}" sibTransId="{A9129392-8654-4CAA-85D7-54F6D51C3216}"/>
    <dgm:cxn modelId="{D39DD5C3-6452-4009-B75A-CC3B784791CD}" srcId="{019E6055-7419-44D0-BA87-AEF8F8FA0BE3}" destId="{11D48D28-468C-496E-B292-E4A058AA1E13}" srcOrd="3" destOrd="0" parTransId="{24D54794-E57A-4333-84AE-9C9CEFEE7E76}" sibTransId="{0B7E2691-3EF4-48C1-B836-F0570D33A1A3}"/>
    <dgm:cxn modelId="{BAAD8D54-5B9F-45BD-88C1-1DD1840A2139}" type="presOf" srcId="{58B50BEA-31D7-4551-B68C-724765CE5B39}" destId="{FE5C16D3-F409-4322-A258-6957AEDF1F0B}" srcOrd="0" destOrd="7" presId="urn:microsoft.com/office/officeart/2005/8/layout/hList6"/>
    <dgm:cxn modelId="{1E3C1F92-1101-47A6-9A41-09B68A5FC42C}" type="presParOf" srcId="{F43BE9A1-465D-4B91-8173-AFC66B6F5BC8}" destId="{7EE78166-F2DD-4124-A462-9E26A99C46C9}" srcOrd="0" destOrd="0" presId="urn:microsoft.com/office/officeart/2005/8/layout/hList6"/>
    <dgm:cxn modelId="{D597855A-7039-4D63-90D4-CBA572E18C24}" type="presParOf" srcId="{F43BE9A1-465D-4B91-8173-AFC66B6F5BC8}" destId="{0795C663-3013-4288-A4A1-533FB10204BF}" srcOrd="1" destOrd="0" presId="urn:microsoft.com/office/officeart/2005/8/layout/hList6"/>
    <dgm:cxn modelId="{ADD15CA4-9494-46FE-9852-4332A60E6C3A}" type="presParOf" srcId="{F43BE9A1-465D-4B91-8173-AFC66B6F5BC8}" destId="{FE5C16D3-F409-4322-A258-6957AEDF1F0B}" srcOrd="2" destOrd="0" presId="urn:microsoft.com/office/officeart/2005/8/layout/hList6"/>
    <dgm:cxn modelId="{24ED94F7-9DBA-44F1-9D23-2ED1E281A4E1}" type="presParOf" srcId="{F43BE9A1-465D-4B91-8173-AFC66B6F5BC8}" destId="{9DB76D0D-450B-4814-BE2A-FAC54601CCDC}" srcOrd="3" destOrd="0" presId="urn:microsoft.com/office/officeart/2005/8/layout/hList6"/>
    <dgm:cxn modelId="{C6D31ABA-5FFE-4A82-B20B-535B5DCDDE24}" type="presParOf" srcId="{F43BE9A1-465D-4B91-8173-AFC66B6F5BC8}" destId="{43161B76-06EB-4F96-BEC6-B201260F1449}"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6F5396-C992-4A8F-9264-627C937CEFB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A31CE2B-92D2-48D3-9671-A0D5CA10ABE7}">
      <dgm:prSet phldrT="[ტექსტი]"/>
      <dgm:spPr/>
      <dgm:t>
        <a:bodyPr/>
        <a:lstStyle/>
        <a:p>
          <a:r>
            <a:rPr lang="ka-GE" dirty="0" smtClean="0"/>
            <a:t>დაპატიმრება </a:t>
          </a:r>
        </a:p>
        <a:p>
          <a:r>
            <a:rPr lang="ka-GE" dirty="0" smtClean="0"/>
            <a:t>21 შუამდგომლობა</a:t>
          </a:r>
          <a:endParaRPr lang="en-US" dirty="0"/>
        </a:p>
      </dgm:t>
    </dgm:pt>
    <dgm:pt modelId="{B9014082-BD1B-4B16-8D84-348E0A4B3194}" type="parTrans" cxnId="{5AD95079-6B2B-4319-A1F5-2F5440A1923F}">
      <dgm:prSet/>
      <dgm:spPr/>
      <dgm:t>
        <a:bodyPr/>
        <a:lstStyle/>
        <a:p>
          <a:endParaRPr lang="en-US"/>
        </a:p>
      </dgm:t>
    </dgm:pt>
    <dgm:pt modelId="{6E8489B3-6BF6-4D56-9B6D-A06BBB5EF9A9}" type="sibTrans" cxnId="{5AD95079-6B2B-4319-A1F5-2F5440A1923F}">
      <dgm:prSet/>
      <dgm:spPr/>
      <dgm:t>
        <a:bodyPr/>
        <a:lstStyle/>
        <a:p>
          <a:endParaRPr lang="en-US"/>
        </a:p>
      </dgm:t>
    </dgm:pt>
    <dgm:pt modelId="{7D8D6CE6-79CF-4F18-959A-67901E6F37F6}">
      <dgm:prSet phldrT="[ტექსტი]"/>
      <dgm:spPr/>
      <dgm:t>
        <a:bodyPr/>
        <a:lstStyle/>
        <a:p>
          <a:r>
            <a:rPr lang="ka-GE" dirty="0" smtClean="0"/>
            <a:t>საიდანაც:</a:t>
          </a:r>
          <a:endParaRPr lang="en-US" dirty="0"/>
        </a:p>
      </dgm:t>
    </dgm:pt>
    <dgm:pt modelId="{2DC692A2-E1DB-4B0A-B1C2-F55996BCB64F}" type="parTrans" cxnId="{962EF038-02CD-47B8-BEA2-C4E481C8C97B}">
      <dgm:prSet/>
      <dgm:spPr/>
      <dgm:t>
        <a:bodyPr/>
        <a:lstStyle/>
        <a:p>
          <a:endParaRPr lang="en-US"/>
        </a:p>
      </dgm:t>
    </dgm:pt>
    <dgm:pt modelId="{9CD0239C-2503-4A58-80C0-55D53B3256EC}" type="sibTrans" cxnId="{962EF038-02CD-47B8-BEA2-C4E481C8C97B}">
      <dgm:prSet/>
      <dgm:spPr/>
      <dgm:t>
        <a:bodyPr/>
        <a:lstStyle/>
        <a:p>
          <a:endParaRPr lang="en-US"/>
        </a:p>
      </dgm:t>
    </dgm:pt>
    <dgm:pt modelId="{0D7CB4B4-2741-49C9-80BC-3E96C2F44F42}">
      <dgm:prSet phldrT="[ტექსტი]"/>
      <dgm:spPr/>
      <dgm:t>
        <a:bodyPr/>
        <a:lstStyle/>
        <a:p>
          <a:r>
            <a:rPr lang="ka-GE" dirty="0" smtClean="0"/>
            <a:t>საიდანაც:</a:t>
          </a:r>
          <a:endParaRPr lang="en-US" dirty="0"/>
        </a:p>
      </dgm:t>
    </dgm:pt>
    <dgm:pt modelId="{CDDFFB4C-E4FC-41D0-A9A7-7A7FAEE8437B}" type="parTrans" cxnId="{86BB5FFE-C98C-4F64-87F6-83F065AEC7D9}">
      <dgm:prSet/>
      <dgm:spPr/>
      <dgm:t>
        <a:bodyPr/>
        <a:lstStyle/>
        <a:p>
          <a:endParaRPr lang="en-US"/>
        </a:p>
      </dgm:t>
    </dgm:pt>
    <dgm:pt modelId="{E0932C58-12CB-4B70-B0E0-DA3A044C5CCC}" type="sibTrans" cxnId="{86BB5FFE-C98C-4F64-87F6-83F065AEC7D9}">
      <dgm:prSet/>
      <dgm:spPr/>
      <dgm:t>
        <a:bodyPr/>
        <a:lstStyle/>
        <a:p>
          <a:endParaRPr lang="en-US"/>
        </a:p>
      </dgm:t>
    </dgm:pt>
    <dgm:pt modelId="{089AEFEA-6378-4D35-9C1A-4F163EA54ECF}">
      <dgm:prSet phldrT="[ტექსტი]"/>
      <dgm:spPr/>
      <dgm:t>
        <a:bodyPr/>
        <a:lstStyle/>
        <a:p>
          <a:r>
            <a:rPr lang="ka-GE" dirty="0" smtClean="0"/>
            <a:t>გირაო პატიმრობის უზრუნველყოფით სულ შემოვიდა 6 შუამდგომლობა</a:t>
          </a:r>
          <a:endParaRPr lang="en-US" dirty="0"/>
        </a:p>
      </dgm:t>
    </dgm:pt>
    <dgm:pt modelId="{B21B6105-A863-4A45-AEC2-358AF779EAD6}" type="parTrans" cxnId="{11E09090-FE49-4F02-A213-61E2CFBD5500}">
      <dgm:prSet/>
      <dgm:spPr/>
      <dgm:t>
        <a:bodyPr/>
        <a:lstStyle/>
        <a:p>
          <a:endParaRPr lang="en-US"/>
        </a:p>
      </dgm:t>
    </dgm:pt>
    <dgm:pt modelId="{F5023221-50F9-458D-8B2E-B3E9E1D2B061}" type="sibTrans" cxnId="{11E09090-FE49-4F02-A213-61E2CFBD5500}">
      <dgm:prSet/>
      <dgm:spPr/>
      <dgm:t>
        <a:bodyPr/>
        <a:lstStyle/>
        <a:p>
          <a:endParaRPr lang="en-US"/>
        </a:p>
      </dgm:t>
    </dgm:pt>
    <dgm:pt modelId="{23F0EAF8-9433-4EE3-AC2F-A4387DAC5DE5}">
      <dgm:prSet phldrT="[ტექსტი]"/>
      <dgm:spPr/>
      <dgm:t>
        <a:bodyPr/>
        <a:lstStyle/>
        <a:p>
          <a:r>
            <a:rPr lang="ka-GE" dirty="0" smtClean="0"/>
            <a:t>საიდანაც:</a:t>
          </a:r>
          <a:endParaRPr lang="en-US" dirty="0"/>
        </a:p>
      </dgm:t>
    </dgm:pt>
    <dgm:pt modelId="{DF25D57E-8CC6-4C49-9138-D2F91C1E31C7}" type="parTrans" cxnId="{19FD19BA-65CA-46D5-9364-434121400076}">
      <dgm:prSet/>
      <dgm:spPr/>
      <dgm:t>
        <a:bodyPr/>
        <a:lstStyle/>
        <a:p>
          <a:endParaRPr lang="en-US"/>
        </a:p>
      </dgm:t>
    </dgm:pt>
    <dgm:pt modelId="{AA6A2C69-D9F6-4F4A-B0DA-C23BD02BCA17}" type="sibTrans" cxnId="{19FD19BA-65CA-46D5-9364-434121400076}">
      <dgm:prSet/>
      <dgm:spPr/>
      <dgm:t>
        <a:bodyPr/>
        <a:lstStyle/>
        <a:p>
          <a:endParaRPr lang="en-US"/>
        </a:p>
      </dgm:t>
    </dgm:pt>
    <dgm:pt modelId="{EB183EE3-84F0-4174-8867-57798DBB0C8E}">
      <dgm:prSet phldrT="[ტექსტი]"/>
      <dgm:spPr/>
      <dgm:t>
        <a:bodyPr/>
        <a:lstStyle/>
        <a:p>
          <a:r>
            <a:rPr lang="ka-GE" dirty="0" smtClean="0"/>
            <a:t>დაკმაყოფილდა </a:t>
          </a:r>
          <a:r>
            <a:rPr lang="ka-GE" dirty="0" smtClean="0"/>
            <a:t>- 8 შუამდგომლობა</a:t>
          </a:r>
          <a:r>
            <a:rPr lang="ka-GE" dirty="0" smtClean="0"/>
            <a:t>;</a:t>
          </a:r>
          <a:endParaRPr lang="en-US" dirty="0"/>
        </a:p>
      </dgm:t>
    </dgm:pt>
    <dgm:pt modelId="{C16637C6-4B55-4857-AAAB-055950676130}" type="parTrans" cxnId="{72B9B4CE-BB62-4EF9-873E-A1E3AFE6A68D}">
      <dgm:prSet/>
      <dgm:spPr/>
    </dgm:pt>
    <dgm:pt modelId="{7C9EE1C7-8314-4F60-9C81-99B25A6E1BBB}" type="sibTrans" cxnId="{72B9B4CE-BB62-4EF9-873E-A1E3AFE6A68D}">
      <dgm:prSet/>
      <dgm:spPr/>
    </dgm:pt>
    <dgm:pt modelId="{E56CE35F-7261-4856-8BC0-4DF5C9850974}">
      <dgm:prSet phldrT="[ტექსტი]"/>
      <dgm:spPr/>
      <dgm:t>
        <a:bodyPr/>
        <a:lstStyle/>
        <a:p>
          <a:r>
            <a:rPr lang="ka-GE" dirty="0" smtClean="0"/>
            <a:t>შეეფარდა გირაო </a:t>
          </a:r>
          <a:r>
            <a:rPr lang="ka-GE" dirty="0" smtClean="0"/>
            <a:t>- 2 </a:t>
          </a:r>
          <a:r>
            <a:rPr lang="ka-GE" dirty="0" smtClean="0"/>
            <a:t>შუამდგომლობა;</a:t>
          </a:r>
          <a:endParaRPr lang="en-US" dirty="0"/>
        </a:p>
      </dgm:t>
    </dgm:pt>
    <dgm:pt modelId="{FB6EABE1-F019-468F-8ED9-1A44A2EAF9CB}" type="parTrans" cxnId="{2563D92F-9EEF-4894-BF1C-0E880305AF5B}">
      <dgm:prSet/>
      <dgm:spPr/>
    </dgm:pt>
    <dgm:pt modelId="{269A7F37-DC1A-4CC7-B4E8-DDC659E30F27}" type="sibTrans" cxnId="{2563D92F-9EEF-4894-BF1C-0E880305AF5B}">
      <dgm:prSet/>
      <dgm:spPr/>
    </dgm:pt>
    <dgm:pt modelId="{ABE04751-FEA1-41C7-AA1E-0230012E4FC7}">
      <dgm:prSet phldrT="[ტექსტი]"/>
      <dgm:spPr/>
      <dgm:t>
        <a:bodyPr/>
        <a:lstStyle/>
        <a:p>
          <a:r>
            <a:rPr lang="ka-GE" dirty="0" smtClean="0"/>
            <a:t>შეეფარდა გირაო პატიმრობის უზრუნველყოფით - 11 შუამდგომლობა;</a:t>
          </a:r>
          <a:endParaRPr lang="en-US" dirty="0"/>
        </a:p>
      </dgm:t>
    </dgm:pt>
    <dgm:pt modelId="{DBF53282-D5EC-4FEC-8C1D-34B3FD3A3F86}" type="parTrans" cxnId="{21D4A9C7-B630-4481-BF8A-9552EC897916}">
      <dgm:prSet/>
      <dgm:spPr/>
    </dgm:pt>
    <dgm:pt modelId="{6273F8D7-5A6C-435F-9D38-60CFA585C41A}" type="sibTrans" cxnId="{21D4A9C7-B630-4481-BF8A-9552EC897916}">
      <dgm:prSet/>
      <dgm:spPr/>
    </dgm:pt>
    <dgm:pt modelId="{EA663653-1BED-4CF9-A9FD-4CB5C3AFB8D7}">
      <dgm:prSet phldrT="[ტექსტი]"/>
      <dgm:spPr/>
      <dgm:t>
        <a:bodyPr/>
        <a:lstStyle/>
        <a:p>
          <a:endParaRPr lang="en-US" dirty="0"/>
        </a:p>
      </dgm:t>
    </dgm:pt>
    <dgm:pt modelId="{56BBA968-2A54-4B14-91EB-065551325EB7}" type="parTrans" cxnId="{E646F300-1592-47A2-8862-8D91861CB114}">
      <dgm:prSet/>
      <dgm:spPr/>
    </dgm:pt>
    <dgm:pt modelId="{9C3F04C9-A46A-4744-A0B5-90CE71714A93}" type="sibTrans" cxnId="{E646F300-1592-47A2-8862-8D91861CB114}">
      <dgm:prSet/>
      <dgm:spPr/>
    </dgm:pt>
    <dgm:pt modelId="{B7543F4D-DB67-4F4A-A196-B32A79A6732F}">
      <dgm:prSet phldrT="[ტექსტი]"/>
      <dgm:spPr/>
      <dgm:t>
        <a:bodyPr/>
        <a:lstStyle/>
        <a:p>
          <a:r>
            <a:rPr lang="ka-GE" dirty="0" smtClean="0"/>
            <a:t>დაკმაყოფილდა - 5 შუამდგომლობა</a:t>
          </a:r>
          <a:endParaRPr lang="en-US" dirty="0"/>
        </a:p>
      </dgm:t>
    </dgm:pt>
    <dgm:pt modelId="{1469E1C1-224D-455C-A721-B3813C591433}" type="parTrans" cxnId="{A4FFEC1F-36C5-4704-9F42-1C05240E3792}">
      <dgm:prSet/>
      <dgm:spPr/>
    </dgm:pt>
    <dgm:pt modelId="{E007559E-A62D-4D19-BC87-A0A8DA497CC9}" type="sibTrans" cxnId="{A4FFEC1F-36C5-4704-9F42-1C05240E3792}">
      <dgm:prSet/>
      <dgm:spPr/>
    </dgm:pt>
    <dgm:pt modelId="{45721F5F-26F8-481D-B0A3-45D85DEC451E}">
      <dgm:prSet phldrT="[ტექსტი]"/>
      <dgm:spPr/>
      <dgm:t>
        <a:bodyPr/>
        <a:lstStyle/>
        <a:p>
          <a:r>
            <a:rPr lang="ka-GE" dirty="0" smtClean="0"/>
            <a:t>შეეფარდა შეთანხმება გაუსვლელობისა და სათანადო ქცევის შესახებ - 1 შუამდგომლობა;</a:t>
          </a:r>
          <a:endParaRPr lang="en-US" dirty="0"/>
        </a:p>
      </dgm:t>
    </dgm:pt>
    <dgm:pt modelId="{8C9F77CD-B639-46DA-A9E6-F2F85B8392F8}" type="parTrans" cxnId="{834589CC-A0BF-407B-943D-B1C9AD7D2297}">
      <dgm:prSet/>
      <dgm:spPr/>
    </dgm:pt>
    <dgm:pt modelId="{3DDFCA68-DDFB-4207-AD52-AB1738F42E9D}" type="sibTrans" cxnId="{834589CC-A0BF-407B-943D-B1C9AD7D2297}">
      <dgm:prSet/>
      <dgm:spPr/>
    </dgm:pt>
    <dgm:pt modelId="{5F78BF9A-5D0C-4465-B868-039B66A235F5}">
      <dgm:prSet phldrT="[ტექსტი]"/>
      <dgm:spPr/>
      <dgm:t>
        <a:bodyPr/>
        <a:lstStyle/>
        <a:p>
          <a:r>
            <a:rPr lang="ka-GE" dirty="0" smtClean="0"/>
            <a:t>დატოვებულია </a:t>
          </a:r>
          <a:r>
            <a:rPr lang="ka-GE" dirty="0" err="1" smtClean="0"/>
            <a:t>განუხილველი</a:t>
          </a:r>
          <a:r>
            <a:rPr lang="ka-GE" dirty="0" smtClean="0"/>
            <a:t> - 69 შუამდგომლობა;</a:t>
          </a:r>
          <a:endParaRPr lang="en-US" dirty="0"/>
        </a:p>
      </dgm:t>
    </dgm:pt>
    <dgm:pt modelId="{30847C8A-9B4D-4BAE-B1D3-F0BB73F4DB88}" type="parTrans" cxnId="{A30C4B35-7F43-4FB3-981D-1F3934F05CEC}">
      <dgm:prSet/>
      <dgm:spPr/>
    </dgm:pt>
    <dgm:pt modelId="{EB5BB3B4-FA5B-4359-B359-5CDD31CB7DA4}" type="sibTrans" cxnId="{A30C4B35-7F43-4FB3-981D-1F3934F05CEC}">
      <dgm:prSet/>
      <dgm:spPr/>
    </dgm:pt>
    <dgm:pt modelId="{0CD1D7E3-D8E2-4A4F-9DB5-FCE4EEF68C00}">
      <dgm:prSet phldrT="[ტექსტი]"/>
      <dgm:spPr/>
      <dgm:t>
        <a:bodyPr/>
        <a:lstStyle/>
        <a:p>
          <a:r>
            <a:rPr lang="ka-GE" dirty="0" smtClean="0"/>
            <a:t>დატოვებულია </a:t>
          </a:r>
          <a:r>
            <a:rPr lang="ka-GE" dirty="0" err="1" smtClean="0"/>
            <a:t>განუხილველი</a:t>
          </a:r>
          <a:r>
            <a:rPr lang="ka-GE" dirty="0" smtClean="0"/>
            <a:t> - 6 შუამდგომლობა;</a:t>
          </a:r>
          <a:endParaRPr lang="en-US" dirty="0"/>
        </a:p>
      </dgm:t>
    </dgm:pt>
    <dgm:pt modelId="{2BBED576-5C82-4E72-AF0D-46CD660E0A53}" type="parTrans" cxnId="{070FD39B-5D0D-44B7-A306-CAE1E69CC579}">
      <dgm:prSet/>
      <dgm:spPr/>
    </dgm:pt>
    <dgm:pt modelId="{CFFDB576-3DD7-4260-9B93-7949ED2EC7BB}" type="sibTrans" cxnId="{070FD39B-5D0D-44B7-A306-CAE1E69CC579}">
      <dgm:prSet/>
      <dgm:spPr/>
    </dgm:pt>
    <dgm:pt modelId="{EC4EDA27-D056-4DF3-8ED9-6788EFF1F053}">
      <dgm:prSet phldrT="[ტექსტი]"/>
      <dgm:spPr/>
      <dgm:t>
        <a:bodyPr/>
        <a:lstStyle/>
        <a:p>
          <a:r>
            <a:rPr lang="ka-GE" dirty="0" smtClean="0"/>
            <a:t>გირაო</a:t>
          </a:r>
        </a:p>
        <a:p>
          <a:r>
            <a:rPr lang="ka-GE" dirty="0" smtClean="0"/>
            <a:t> მოთხოვნით სულ </a:t>
          </a:r>
          <a:r>
            <a:rPr lang="ka-GE" dirty="0" err="1" smtClean="0"/>
            <a:t>სემოვიდა</a:t>
          </a:r>
          <a:r>
            <a:rPr lang="ka-GE" dirty="0" smtClean="0"/>
            <a:t> 76 შუამდგომლობა</a:t>
          </a:r>
          <a:endParaRPr lang="en-US" dirty="0"/>
        </a:p>
      </dgm:t>
    </dgm:pt>
    <dgm:pt modelId="{D59070CF-4D40-4B71-8CE0-51EBAB66CF4F}" type="sibTrans" cxnId="{E7F6E0EE-72FC-4333-BE91-9669B8DA6715}">
      <dgm:prSet/>
      <dgm:spPr/>
      <dgm:t>
        <a:bodyPr/>
        <a:lstStyle/>
        <a:p>
          <a:endParaRPr lang="en-US"/>
        </a:p>
      </dgm:t>
    </dgm:pt>
    <dgm:pt modelId="{26857AE0-7BD4-45C2-A2CC-8295BAF73F5C}" type="parTrans" cxnId="{E7F6E0EE-72FC-4333-BE91-9669B8DA6715}">
      <dgm:prSet/>
      <dgm:spPr/>
      <dgm:t>
        <a:bodyPr/>
        <a:lstStyle/>
        <a:p>
          <a:endParaRPr lang="en-US"/>
        </a:p>
      </dgm:t>
    </dgm:pt>
    <dgm:pt modelId="{B4310C93-52EE-444C-8E6A-748EA3E51A92}">
      <dgm:prSet phldrT="[ტექსტი]"/>
      <dgm:spPr/>
      <dgm:t>
        <a:bodyPr/>
        <a:lstStyle/>
        <a:p>
          <a:r>
            <a:rPr lang="ka-GE" dirty="0" smtClean="0"/>
            <a:t>უარი ეთქვა შეფარდებაზე - 1 შუამდგომლობა;</a:t>
          </a:r>
          <a:endParaRPr lang="en-US" dirty="0"/>
        </a:p>
      </dgm:t>
    </dgm:pt>
    <dgm:pt modelId="{FB237664-2791-4203-81FD-27901E29A10B}" type="parTrans" cxnId="{D2CEC5DE-BF2A-4946-BA80-4C4853A18A8B}">
      <dgm:prSet/>
      <dgm:spPr/>
    </dgm:pt>
    <dgm:pt modelId="{DEB97EA4-1AE6-4DD3-B03D-192287523887}" type="sibTrans" cxnId="{D2CEC5DE-BF2A-4946-BA80-4C4853A18A8B}">
      <dgm:prSet/>
      <dgm:spPr/>
    </dgm:pt>
    <dgm:pt modelId="{52D2F7D5-04D3-409A-9A6D-6CC5FC354EEC}" type="pres">
      <dgm:prSet presAssocID="{1E6F5396-C992-4A8F-9264-627C937CEFB6}" presName="linearFlow" presStyleCnt="0">
        <dgm:presLayoutVars>
          <dgm:dir/>
          <dgm:animLvl val="lvl"/>
          <dgm:resizeHandles val="exact"/>
        </dgm:presLayoutVars>
      </dgm:prSet>
      <dgm:spPr/>
      <dgm:t>
        <a:bodyPr/>
        <a:lstStyle/>
        <a:p>
          <a:endParaRPr lang="en-US"/>
        </a:p>
      </dgm:t>
    </dgm:pt>
    <dgm:pt modelId="{2E790C94-5095-487E-83CB-67B6821386B9}" type="pres">
      <dgm:prSet presAssocID="{0A31CE2B-92D2-48D3-9671-A0D5CA10ABE7}" presName="composite" presStyleCnt="0"/>
      <dgm:spPr/>
    </dgm:pt>
    <dgm:pt modelId="{A7534478-F0D1-48AF-96C3-A755A40D0DDD}" type="pres">
      <dgm:prSet presAssocID="{0A31CE2B-92D2-48D3-9671-A0D5CA10ABE7}" presName="parentText" presStyleLbl="alignNode1" presStyleIdx="0" presStyleCnt="3">
        <dgm:presLayoutVars>
          <dgm:chMax val="1"/>
          <dgm:bulletEnabled val="1"/>
        </dgm:presLayoutVars>
      </dgm:prSet>
      <dgm:spPr/>
      <dgm:t>
        <a:bodyPr/>
        <a:lstStyle/>
        <a:p>
          <a:endParaRPr lang="en-US"/>
        </a:p>
      </dgm:t>
    </dgm:pt>
    <dgm:pt modelId="{95401189-7DE1-4B70-A45A-EA7CF4DA6F4B}" type="pres">
      <dgm:prSet presAssocID="{0A31CE2B-92D2-48D3-9671-A0D5CA10ABE7}" presName="descendantText" presStyleLbl="alignAcc1" presStyleIdx="0" presStyleCnt="3">
        <dgm:presLayoutVars>
          <dgm:bulletEnabled val="1"/>
        </dgm:presLayoutVars>
      </dgm:prSet>
      <dgm:spPr/>
      <dgm:t>
        <a:bodyPr/>
        <a:lstStyle/>
        <a:p>
          <a:endParaRPr lang="en-US"/>
        </a:p>
      </dgm:t>
    </dgm:pt>
    <dgm:pt modelId="{AC86F440-0F25-4EF4-9A7F-68ECCA4006C8}" type="pres">
      <dgm:prSet presAssocID="{6E8489B3-6BF6-4D56-9B6D-A06BBB5EF9A9}" presName="sp" presStyleCnt="0"/>
      <dgm:spPr/>
    </dgm:pt>
    <dgm:pt modelId="{8D327DE6-886D-4ED7-B2D3-6A725AC94E9E}" type="pres">
      <dgm:prSet presAssocID="{EC4EDA27-D056-4DF3-8ED9-6788EFF1F053}" presName="composite" presStyleCnt="0"/>
      <dgm:spPr/>
    </dgm:pt>
    <dgm:pt modelId="{92BE28BA-43DC-48A9-BB4F-968C9572B295}" type="pres">
      <dgm:prSet presAssocID="{EC4EDA27-D056-4DF3-8ED9-6788EFF1F053}" presName="parentText" presStyleLbl="alignNode1" presStyleIdx="1" presStyleCnt="3">
        <dgm:presLayoutVars>
          <dgm:chMax val="1"/>
          <dgm:bulletEnabled val="1"/>
        </dgm:presLayoutVars>
      </dgm:prSet>
      <dgm:spPr/>
      <dgm:t>
        <a:bodyPr/>
        <a:lstStyle/>
        <a:p>
          <a:endParaRPr lang="en-US"/>
        </a:p>
      </dgm:t>
    </dgm:pt>
    <dgm:pt modelId="{8DB2F6B1-EF27-42BE-AC00-21D37BCDADEC}" type="pres">
      <dgm:prSet presAssocID="{EC4EDA27-D056-4DF3-8ED9-6788EFF1F053}" presName="descendantText" presStyleLbl="alignAcc1" presStyleIdx="1" presStyleCnt="3">
        <dgm:presLayoutVars>
          <dgm:bulletEnabled val="1"/>
        </dgm:presLayoutVars>
      </dgm:prSet>
      <dgm:spPr/>
      <dgm:t>
        <a:bodyPr/>
        <a:lstStyle/>
        <a:p>
          <a:endParaRPr lang="en-US"/>
        </a:p>
      </dgm:t>
    </dgm:pt>
    <dgm:pt modelId="{0731EF41-E45A-44DC-9535-01244505AA59}" type="pres">
      <dgm:prSet presAssocID="{D59070CF-4D40-4B71-8CE0-51EBAB66CF4F}" presName="sp" presStyleCnt="0"/>
      <dgm:spPr/>
    </dgm:pt>
    <dgm:pt modelId="{003C06CC-9B09-46CF-AF08-B9E079A9D3A2}" type="pres">
      <dgm:prSet presAssocID="{089AEFEA-6378-4D35-9C1A-4F163EA54ECF}" presName="composite" presStyleCnt="0"/>
      <dgm:spPr/>
    </dgm:pt>
    <dgm:pt modelId="{16717BEB-556A-4B63-876C-8E0F924F3DE0}" type="pres">
      <dgm:prSet presAssocID="{089AEFEA-6378-4D35-9C1A-4F163EA54ECF}" presName="parentText" presStyleLbl="alignNode1" presStyleIdx="2" presStyleCnt="3" custLinFactNeighborX="1050" custLinFactNeighborY="-1349">
        <dgm:presLayoutVars>
          <dgm:chMax val="1"/>
          <dgm:bulletEnabled val="1"/>
        </dgm:presLayoutVars>
      </dgm:prSet>
      <dgm:spPr/>
      <dgm:t>
        <a:bodyPr/>
        <a:lstStyle/>
        <a:p>
          <a:endParaRPr lang="en-US"/>
        </a:p>
      </dgm:t>
    </dgm:pt>
    <dgm:pt modelId="{39350100-32E5-4BB4-9240-2B2349B6A8E8}" type="pres">
      <dgm:prSet presAssocID="{089AEFEA-6378-4D35-9C1A-4F163EA54ECF}" presName="descendantText" presStyleLbl="alignAcc1" presStyleIdx="2" presStyleCnt="3">
        <dgm:presLayoutVars>
          <dgm:bulletEnabled val="1"/>
        </dgm:presLayoutVars>
      </dgm:prSet>
      <dgm:spPr/>
      <dgm:t>
        <a:bodyPr/>
        <a:lstStyle/>
        <a:p>
          <a:endParaRPr lang="en-US"/>
        </a:p>
      </dgm:t>
    </dgm:pt>
  </dgm:ptLst>
  <dgm:cxnLst>
    <dgm:cxn modelId="{070FD39B-5D0D-44B7-A306-CAE1E69CC579}" srcId="{089AEFEA-6378-4D35-9C1A-4F163EA54ECF}" destId="{0CD1D7E3-D8E2-4A4F-9DB5-FCE4EEF68C00}" srcOrd="1" destOrd="0" parTransId="{2BBED576-5C82-4E72-AF0D-46CD660E0A53}" sibTransId="{CFFDB576-3DD7-4260-9B93-7949ED2EC7BB}"/>
    <dgm:cxn modelId="{CFB41868-AD54-4913-A24D-EE90443ACE25}" type="presOf" srcId="{EC4EDA27-D056-4DF3-8ED9-6788EFF1F053}" destId="{92BE28BA-43DC-48A9-BB4F-968C9572B295}" srcOrd="0" destOrd="0" presId="urn:microsoft.com/office/officeart/2005/8/layout/chevron2"/>
    <dgm:cxn modelId="{D86F54EA-521F-487A-9B19-2A2C3DE1A46F}" type="presOf" srcId="{B4310C93-52EE-444C-8E6A-748EA3E51A92}" destId="{8DB2F6B1-EF27-42BE-AC00-21D37BCDADEC}" srcOrd="0" destOrd="4" presId="urn:microsoft.com/office/officeart/2005/8/layout/chevron2"/>
    <dgm:cxn modelId="{962EF038-02CD-47B8-BEA2-C4E481C8C97B}" srcId="{0A31CE2B-92D2-48D3-9671-A0D5CA10ABE7}" destId="{7D8D6CE6-79CF-4F18-959A-67901E6F37F6}" srcOrd="0" destOrd="0" parTransId="{2DC692A2-E1DB-4B0A-B1C2-F55996BCB64F}" sibTransId="{9CD0239C-2503-4A58-80C0-55D53B3256EC}"/>
    <dgm:cxn modelId="{E68C4A93-B0EE-4556-AB87-76283C929297}" type="presOf" srcId="{EB183EE3-84F0-4174-8867-57798DBB0C8E}" destId="{95401189-7DE1-4B70-A45A-EA7CF4DA6F4B}" srcOrd="0" destOrd="1" presId="urn:microsoft.com/office/officeart/2005/8/layout/chevron2"/>
    <dgm:cxn modelId="{5E37E997-C6EA-4498-AD52-2CE328BBF0B3}" type="presOf" srcId="{0A31CE2B-92D2-48D3-9671-A0D5CA10ABE7}" destId="{A7534478-F0D1-48AF-96C3-A755A40D0DDD}" srcOrd="0" destOrd="0" presId="urn:microsoft.com/office/officeart/2005/8/layout/chevron2"/>
    <dgm:cxn modelId="{A30C4B35-7F43-4FB3-981D-1F3934F05CEC}" srcId="{EC4EDA27-D056-4DF3-8ED9-6788EFF1F053}" destId="{5F78BF9A-5D0C-4465-B868-039B66A235F5}" srcOrd="3" destOrd="0" parTransId="{30847C8A-9B4D-4BAE-B1D3-F0BB73F4DB88}" sibTransId="{EB5BB3B4-FA5B-4359-B359-5CDD31CB7DA4}"/>
    <dgm:cxn modelId="{72B9B4CE-BB62-4EF9-873E-A1E3AFE6A68D}" srcId="{0A31CE2B-92D2-48D3-9671-A0D5CA10ABE7}" destId="{EB183EE3-84F0-4174-8867-57798DBB0C8E}" srcOrd="1" destOrd="0" parTransId="{C16637C6-4B55-4857-AAAB-055950676130}" sibTransId="{7C9EE1C7-8314-4F60-9C81-99B25A6E1BBB}"/>
    <dgm:cxn modelId="{E646F300-1592-47A2-8862-8D91861CB114}" srcId="{0A31CE2B-92D2-48D3-9671-A0D5CA10ABE7}" destId="{EA663653-1BED-4CF9-A9FD-4CB5C3AFB8D7}" srcOrd="4" destOrd="0" parTransId="{56BBA968-2A54-4B14-91EB-065551325EB7}" sibTransId="{9C3F04C9-A46A-4744-A0B5-90CE71714A93}"/>
    <dgm:cxn modelId="{834589CC-A0BF-407B-943D-B1C9AD7D2297}" srcId="{EC4EDA27-D056-4DF3-8ED9-6788EFF1F053}" destId="{45721F5F-26F8-481D-B0A3-45D85DEC451E}" srcOrd="2" destOrd="0" parTransId="{8C9F77CD-B639-46DA-A9E6-F2F85B8392F8}" sibTransId="{3DDFCA68-DDFB-4207-AD52-AB1738F42E9D}"/>
    <dgm:cxn modelId="{1EEAB26E-C8EB-41D2-AFDA-60BDB69178F9}" type="presOf" srcId="{7D8D6CE6-79CF-4F18-959A-67901E6F37F6}" destId="{95401189-7DE1-4B70-A45A-EA7CF4DA6F4B}" srcOrd="0" destOrd="0" presId="urn:microsoft.com/office/officeart/2005/8/layout/chevron2"/>
    <dgm:cxn modelId="{2563D92F-9EEF-4894-BF1C-0E880305AF5B}" srcId="{0A31CE2B-92D2-48D3-9671-A0D5CA10ABE7}" destId="{E56CE35F-7261-4856-8BC0-4DF5C9850974}" srcOrd="2" destOrd="0" parTransId="{FB6EABE1-F019-468F-8ED9-1A44A2EAF9CB}" sibTransId="{269A7F37-DC1A-4CC7-B4E8-DDC659E30F27}"/>
    <dgm:cxn modelId="{21D4A9C7-B630-4481-BF8A-9552EC897916}" srcId="{0A31CE2B-92D2-48D3-9671-A0D5CA10ABE7}" destId="{ABE04751-FEA1-41C7-AA1E-0230012E4FC7}" srcOrd="3" destOrd="0" parTransId="{DBF53282-D5EC-4FEC-8C1D-34B3FD3A3F86}" sibTransId="{6273F8D7-5A6C-435F-9D38-60CFA585C41A}"/>
    <dgm:cxn modelId="{A4FFEC1F-36C5-4704-9F42-1C05240E3792}" srcId="{EC4EDA27-D056-4DF3-8ED9-6788EFF1F053}" destId="{B7543F4D-DB67-4F4A-A196-B32A79A6732F}" srcOrd="1" destOrd="0" parTransId="{1469E1C1-224D-455C-A721-B3813C591433}" sibTransId="{E007559E-A62D-4D19-BC87-A0A8DA497CC9}"/>
    <dgm:cxn modelId="{B67DAA5D-5093-4732-95AC-9B2B5C30733E}" type="presOf" srcId="{5F78BF9A-5D0C-4465-B868-039B66A235F5}" destId="{8DB2F6B1-EF27-42BE-AC00-21D37BCDADEC}" srcOrd="0" destOrd="3" presId="urn:microsoft.com/office/officeart/2005/8/layout/chevron2"/>
    <dgm:cxn modelId="{C4DEEF0F-D4A3-4082-8C7C-64BC78C7A086}" type="presOf" srcId="{B7543F4D-DB67-4F4A-A196-B32A79A6732F}" destId="{8DB2F6B1-EF27-42BE-AC00-21D37BCDADEC}" srcOrd="0" destOrd="1" presId="urn:microsoft.com/office/officeart/2005/8/layout/chevron2"/>
    <dgm:cxn modelId="{5BB6509C-C71D-418B-BD65-2796311AE168}" type="presOf" srcId="{EA663653-1BED-4CF9-A9FD-4CB5C3AFB8D7}" destId="{95401189-7DE1-4B70-A45A-EA7CF4DA6F4B}" srcOrd="0" destOrd="4" presId="urn:microsoft.com/office/officeart/2005/8/layout/chevron2"/>
    <dgm:cxn modelId="{614F5B64-2A9F-484C-9542-135A3BF835D1}" type="presOf" srcId="{E56CE35F-7261-4856-8BC0-4DF5C9850974}" destId="{95401189-7DE1-4B70-A45A-EA7CF4DA6F4B}" srcOrd="0" destOrd="2" presId="urn:microsoft.com/office/officeart/2005/8/layout/chevron2"/>
    <dgm:cxn modelId="{6E174968-9C4E-45C0-80FC-FDD457E89A22}" type="presOf" srcId="{0D7CB4B4-2741-49C9-80BC-3E96C2F44F42}" destId="{8DB2F6B1-EF27-42BE-AC00-21D37BCDADEC}" srcOrd="0" destOrd="0" presId="urn:microsoft.com/office/officeart/2005/8/layout/chevron2"/>
    <dgm:cxn modelId="{19FD19BA-65CA-46D5-9364-434121400076}" srcId="{089AEFEA-6378-4D35-9C1A-4F163EA54ECF}" destId="{23F0EAF8-9433-4EE3-AC2F-A4387DAC5DE5}" srcOrd="0" destOrd="0" parTransId="{DF25D57E-8CC6-4C49-9138-D2F91C1E31C7}" sibTransId="{AA6A2C69-D9F6-4F4A-B0DA-C23BD02BCA17}"/>
    <dgm:cxn modelId="{D2CEC5DE-BF2A-4946-BA80-4C4853A18A8B}" srcId="{EC4EDA27-D056-4DF3-8ED9-6788EFF1F053}" destId="{B4310C93-52EE-444C-8E6A-748EA3E51A92}" srcOrd="4" destOrd="0" parTransId="{FB237664-2791-4203-81FD-27901E29A10B}" sibTransId="{DEB97EA4-1AE6-4DD3-B03D-192287523887}"/>
    <dgm:cxn modelId="{5AD95079-6B2B-4319-A1F5-2F5440A1923F}" srcId="{1E6F5396-C992-4A8F-9264-627C937CEFB6}" destId="{0A31CE2B-92D2-48D3-9671-A0D5CA10ABE7}" srcOrd="0" destOrd="0" parTransId="{B9014082-BD1B-4B16-8D84-348E0A4B3194}" sibTransId="{6E8489B3-6BF6-4D56-9B6D-A06BBB5EF9A9}"/>
    <dgm:cxn modelId="{44F0A42A-EFCA-4D58-8446-28CD4CA98201}" type="presOf" srcId="{1E6F5396-C992-4A8F-9264-627C937CEFB6}" destId="{52D2F7D5-04D3-409A-9A6D-6CC5FC354EEC}" srcOrd="0" destOrd="0" presId="urn:microsoft.com/office/officeart/2005/8/layout/chevron2"/>
    <dgm:cxn modelId="{A1DE3249-AC83-435B-80E8-5061A881AEAB}" type="presOf" srcId="{089AEFEA-6378-4D35-9C1A-4F163EA54ECF}" destId="{16717BEB-556A-4B63-876C-8E0F924F3DE0}" srcOrd="0" destOrd="0" presId="urn:microsoft.com/office/officeart/2005/8/layout/chevron2"/>
    <dgm:cxn modelId="{E7F6E0EE-72FC-4333-BE91-9669B8DA6715}" srcId="{1E6F5396-C992-4A8F-9264-627C937CEFB6}" destId="{EC4EDA27-D056-4DF3-8ED9-6788EFF1F053}" srcOrd="1" destOrd="0" parTransId="{26857AE0-7BD4-45C2-A2CC-8295BAF73F5C}" sibTransId="{D59070CF-4D40-4B71-8CE0-51EBAB66CF4F}"/>
    <dgm:cxn modelId="{86BB5FFE-C98C-4F64-87F6-83F065AEC7D9}" srcId="{EC4EDA27-D056-4DF3-8ED9-6788EFF1F053}" destId="{0D7CB4B4-2741-49C9-80BC-3E96C2F44F42}" srcOrd="0" destOrd="0" parTransId="{CDDFFB4C-E4FC-41D0-A9A7-7A7FAEE8437B}" sibTransId="{E0932C58-12CB-4B70-B0E0-DA3A044C5CCC}"/>
    <dgm:cxn modelId="{906A3D3F-29B8-4381-A104-17C675DA3975}" type="presOf" srcId="{0CD1D7E3-D8E2-4A4F-9DB5-FCE4EEF68C00}" destId="{39350100-32E5-4BB4-9240-2B2349B6A8E8}" srcOrd="0" destOrd="1" presId="urn:microsoft.com/office/officeart/2005/8/layout/chevron2"/>
    <dgm:cxn modelId="{260DE1E4-BD88-4A19-976C-22993A6B9918}" type="presOf" srcId="{45721F5F-26F8-481D-B0A3-45D85DEC451E}" destId="{8DB2F6B1-EF27-42BE-AC00-21D37BCDADEC}" srcOrd="0" destOrd="2" presId="urn:microsoft.com/office/officeart/2005/8/layout/chevron2"/>
    <dgm:cxn modelId="{C02D53A2-DC00-4A32-88A0-82AA64972302}" type="presOf" srcId="{23F0EAF8-9433-4EE3-AC2F-A4387DAC5DE5}" destId="{39350100-32E5-4BB4-9240-2B2349B6A8E8}" srcOrd="0" destOrd="0" presId="urn:microsoft.com/office/officeart/2005/8/layout/chevron2"/>
    <dgm:cxn modelId="{2CA88A05-6730-42E4-B735-C40FDFFF606B}" type="presOf" srcId="{ABE04751-FEA1-41C7-AA1E-0230012E4FC7}" destId="{95401189-7DE1-4B70-A45A-EA7CF4DA6F4B}" srcOrd="0" destOrd="3" presId="urn:microsoft.com/office/officeart/2005/8/layout/chevron2"/>
    <dgm:cxn modelId="{11E09090-FE49-4F02-A213-61E2CFBD5500}" srcId="{1E6F5396-C992-4A8F-9264-627C937CEFB6}" destId="{089AEFEA-6378-4D35-9C1A-4F163EA54ECF}" srcOrd="2" destOrd="0" parTransId="{B21B6105-A863-4A45-AEC2-358AF779EAD6}" sibTransId="{F5023221-50F9-458D-8B2E-B3E9E1D2B061}"/>
    <dgm:cxn modelId="{0F40FE2E-8891-403C-803B-A741668A228E}" type="presParOf" srcId="{52D2F7D5-04D3-409A-9A6D-6CC5FC354EEC}" destId="{2E790C94-5095-487E-83CB-67B6821386B9}" srcOrd="0" destOrd="0" presId="urn:microsoft.com/office/officeart/2005/8/layout/chevron2"/>
    <dgm:cxn modelId="{55E95443-2E0B-40A6-8EB2-F24F01770E79}" type="presParOf" srcId="{2E790C94-5095-487E-83CB-67B6821386B9}" destId="{A7534478-F0D1-48AF-96C3-A755A40D0DDD}" srcOrd="0" destOrd="0" presId="urn:microsoft.com/office/officeart/2005/8/layout/chevron2"/>
    <dgm:cxn modelId="{13DD80F8-3C77-493B-A829-E8C0A4F42A71}" type="presParOf" srcId="{2E790C94-5095-487E-83CB-67B6821386B9}" destId="{95401189-7DE1-4B70-A45A-EA7CF4DA6F4B}" srcOrd="1" destOrd="0" presId="urn:microsoft.com/office/officeart/2005/8/layout/chevron2"/>
    <dgm:cxn modelId="{F112FBCE-8023-46DC-9BC2-74673716C49E}" type="presParOf" srcId="{52D2F7D5-04D3-409A-9A6D-6CC5FC354EEC}" destId="{AC86F440-0F25-4EF4-9A7F-68ECCA4006C8}" srcOrd="1" destOrd="0" presId="urn:microsoft.com/office/officeart/2005/8/layout/chevron2"/>
    <dgm:cxn modelId="{D1054B1A-7AA5-49DA-AA1C-F86C68936F33}" type="presParOf" srcId="{52D2F7D5-04D3-409A-9A6D-6CC5FC354EEC}" destId="{8D327DE6-886D-4ED7-B2D3-6A725AC94E9E}" srcOrd="2" destOrd="0" presId="urn:microsoft.com/office/officeart/2005/8/layout/chevron2"/>
    <dgm:cxn modelId="{BFB40768-9574-4C16-8B69-EB34787C7B63}" type="presParOf" srcId="{8D327DE6-886D-4ED7-B2D3-6A725AC94E9E}" destId="{92BE28BA-43DC-48A9-BB4F-968C9572B295}" srcOrd="0" destOrd="0" presId="urn:microsoft.com/office/officeart/2005/8/layout/chevron2"/>
    <dgm:cxn modelId="{72873C2B-BE68-4E51-BAD5-C88873FC4C86}" type="presParOf" srcId="{8D327DE6-886D-4ED7-B2D3-6A725AC94E9E}" destId="{8DB2F6B1-EF27-42BE-AC00-21D37BCDADEC}" srcOrd="1" destOrd="0" presId="urn:microsoft.com/office/officeart/2005/8/layout/chevron2"/>
    <dgm:cxn modelId="{A2DFEA9D-B397-47FC-8639-4186E2E25E57}" type="presParOf" srcId="{52D2F7D5-04D3-409A-9A6D-6CC5FC354EEC}" destId="{0731EF41-E45A-44DC-9535-01244505AA59}" srcOrd="3" destOrd="0" presId="urn:microsoft.com/office/officeart/2005/8/layout/chevron2"/>
    <dgm:cxn modelId="{43F1E094-C3D5-4F2B-927B-7B692033D78D}" type="presParOf" srcId="{52D2F7D5-04D3-409A-9A6D-6CC5FC354EEC}" destId="{003C06CC-9B09-46CF-AF08-B9E079A9D3A2}" srcOrd="4" destOrd="0" presId="urn:microsoft.com/office/officeart/2005/8/layout/chevron2"/>
    <dgm:cxn modelId="{2C3AC076-B163-4339-BD2E-5AC52079604B}" type="presParOf" srcId="{003C06CC-9B09-46CF-AF08-B9E079A9D3A2}" destId="{16717BEB-556A-4B63-876C-8E0F924F3DE0}" srcOrd="0" destOrd="0" presId="urn:microsoft.com/office/officeart/2005/8/layout/chevron2"/>
    <dgm:cxn modelId="{B1DAFA71-7FCC-4C1C-8276-C4163CE398EB}" type="presParOf" srcId="{003C06CC-9B09-46CF-AF08-B9E079A9D3A2}" destId="{39350100-32E5-4BB4-9240-2B2349B6A8E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2EBCBF-8A2B-4800-8739-28D5E2BEE48C}">
      <dsp:nvSpPr>
        <dsp:cNvPr id="0" name=""/>
        <dsp:cNvSpPr/>
      </dsp:nvSpPr>
      <dsp:spPr>
        <a:xfrm>
          <a:off x="0" y="1338119"/>
          <a:ext cx="7499350"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81587711-298D-4456-9877-9993681F343A}">
      <dsp:nvSpPr>
        <dsp:cNvPr id="0" name=""/>
        <dsp:cNvSpPr/>
      </dsp:nvSpPr>
      <dsp:spPr>
        <a:xfrm>
          <a:off x="374967" y="1028159"/>
          <a:ext cx="5249545" cy="61992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8420" tIns="0" rIns="198420" bIns="0" numCol="1" spcCol="1270" anchor="ctr" anchorCtr="0">
          <a:noAutofit/>
        </a:bodyPr>
        <a:lstStyle/>
        <a:p>
          <a:pPr lvl="0" algn="l" defTabSz="933450">
            <a:lnSpc>
              <a:spcPct val="90000"/>
            </a:lnSpc>
            <a:spcBef>
              <a:spcPct val="0"/>
            </a:spcBef>
            <a:spcAft>
              <a:spcPct val="35000"/>
            </a:spcAft>
          </a:pPr>
          <a:r>
            <a:rPr lang="ka-GE" sz="2100" kern="1200" dirty="0" smtClean="0"/>
            <a:t>სენაკის რაიონული სასამართლო</a:t>
          </a:r>
          <a:endParaRPr lang="en-US" sz="2100" kern="1200" dirty="0"/>
        </a:p>
      </dsp:txBody>
      <dsp:txXfrm>
        <a:off x="374967" y="1028159"/>
        <a:ext cx="5249545" cy="619920"/>
      </dsp:txXfrm>
    </dsp:sp>
    <dsp:sp modelId="{873A621A-65BD-4232-ABDB-ADA72CABD1EE}">
      <dsp:nvSpPr>
        <dsp:cNvPr id="0" name=""/>
        <dsp:cNvSpPr/>
      </dsp:nvSpPr>
      <dsp:spPr>
        <a:xfrm>
          <a:off x="0" y="2290680"/>
          <a:ext cx="7499350"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E81725F7-3FE2-4B19-A0F2-CD5276622D36}">
      <dsp:nvSpPr>
        <dsp:cNvPr id="0" name=""/>
        <dsp:cNvSpPr/>
      </dsp:nvSpPr>
      <dsp:spPr>
        <a:xfrm>
          <a:off x="374967" y="1980719"/>
          <a:ext cx="5249545" cy="61992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8420" tIns="0" rIns="198420" bIns="0" numCol="1" spcCol="1270" anchor="ctr" anchorCtr="0">
          <a:noAutofit/>
        </a:bodyPr>
        <a:lstStyle/>
        <a:p>
          <a:pPr lvl="0" algn="l" defTabSz="933450">
            <a:lnSpc>
              <a:spcPct val="90000"/>
            </a:lnSpc>
            <a:spcBef>
              <a:spcPct val="0"/>
            </a:spcBef>
            <a:spcAft>
              <a:spcPct val="35000"/>
            </a:spcAft>
          </a:pPr>
          <a:r>
            <a:rPr lang="ka-GE" sz="2100" kern="1200" smtClean="0"/>
            <a:t>აბაშის მაგისტრატი სასამართლო</a:t>
          </a:r>
          <a:endParaRPr lang="en-US" sz="2100" kern="1200" dirty="0"/>
        </a:p>
      </dsp:txBody>
      <dsp:txXfrm>
        <a:off x="374967" y="1980719"/>
        <a:ext cx="5249545" cy="619920"/>
      </dsp:txXfrm>
    </dsp:sp>
    <dsp:sp modelId="{40C18387-38A5-4851-B6F4-96BC90C0271D}">
      <dsp:nvSpPr>
        <dsp:cNvPr id="0" name=""/>
        <dsp:cNvSpPr/>
      </dsp:nvSpPr>
      <dsp:spPr>
        <a:xfrm>
          <a:off x="0" y="3243240"/>
          <a:ext cx="7499350"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986E3D7E-711C-4436-A74C-7FC9784141F7}">
      <dsp:nvSpPr>
        <dsp:cNvPr id="0" name=""/>
        <dsp:cNvSpPr/>
      </dsp:nvSpPr>
      <dsp:spPr>
        <a:xfrm>
          <a:off x="374967" y="2933279"/>
          <a:ext cx="5249545" cy="61992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8420" tIns="0" rIns="198420" bIns="0" numCol="1" spcCol="1270" anchor="ctr" anchorCtr="0">
          <a:noAutofit/>
        </a:bodyPr>
        <a:lstStyle/>
        <a:p>
          <a:pPr lvl="0" algn="l" defTabSz="933450">
            <a:lnSpc>
              <a:spcPct val="90000"/>
            </a:lnSpc>
            <a:spcBef>
              <a:spcPct val="0"/>
            </a:spcBef>
            <a:spcAft>
              <a:spcPct val="35000"/>
            </a:spcAft>
          </a:pPr>
          <a:r>
            <a:rPr lang="ka-GE" sz="2100" kern="1200" smtClean="0"/>
            <a:t>მარტვილის მაგისტრატი სასამართლო</a:t>
          </a:r>
          <a:endParaRPr lang="en-US" sz="2100" kern="1200" dirty="0"/>
        </a:p>
      </dsp:txBody>
      <dsp:txXfrm>
        <a:off x="374967" y="2933279"/>
        <a:ext cx="5249545" cy="61992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E5F27D-0A91-40B1-8D18-FD8207920868}">
      <dsp:nvSpPr>
        <dsp:cNvPr id="0" name=""/>
        <dsp:cNvSpPr/>
      </dsp:nvSpPr>
      <dsp:spPr>
        <a:xfrm>
          <a:off x="1727129" y="606354"/>
          <a:ext cx="4045091" cy="4045091"/>
        </a:xfrm>
        <a:prstGeom prst="blockArc">
          <a:avLst>
            <a:gd name="adj1" fmla="val 54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011684-24C5-4B90-852A-5D1219476865}">
      <dsp:nvSpPr>
        <dsp:cNvPr id="0" name=""/>
        <dsp:cNvSpPr/>
      </dsp:nvSpPr>
      <dsp:spPr>
        <a:xfrm>
          <a:off x="1727129" y="606354"/>
          <a:ext cx="4045091" cy="4045091"/>
        </a:xfrm>
        <a:prstGeom prst="blockArc">
          <a:avLst>
            <a:gd name="adj1" fmla="val 1620000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96CFFE-9C19-499A-8CB5-EE14C6F1D92F}">
      <dsp:nvSpPr>
        <dsp:cNvPr id="0" name=""/>
        <dsp:cNvSpPr/>
      </dsp:nvSpPr>
      <dsp:spPr>
        <a:xfrm>
          <a:off x="2818664" y="1697889"/>
          <a:ext cx="1862021" cy="18620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ka-GE" sz="1300" kern="1200" dirty="0" smtClean="0"/>
            <a:t>სამართლებრივი იძულებითი ღონისძიებები</a:t>
          </a:r>
          <a:endParaRPr lang="en-US" sz="1300" kern="1200" dirty="0"/>
        </a:p>
      </dsp:txBody>
      <dsp:txXfrm>
        <a:off x="2818664" y="1697889"/>
        <a:ext cx="1862021" cy="1862021"/>
      </dsp:txXfrm>
    </dsp:sp>
    <dsp:sp modelId="{C1E9A951-77EA-4CBE-8CB8-DD923116E451}">
      <dsp:nvSpPr>
        <dsp:cNvPr id="0" name=""/>
        <dsp:cNvSpPr/>
      </dsp:nvSpPr>
      <dsp:spPr>
        <a:xfrm>
          <a:off x="3097967" y="1569"/>
          <a:ext cx="1303414" cy="13034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ka-GE" sz="900" kern="1200" dirty="0" smtClean="0"/>
            <a:t>დაკავება შემოვიდა - 1; დაკმაყოფილდა - 1;</a:t>
          </a:r>
          <a:endParaRPr lang="en-US" sz="900" kern="1200" dirty="0"/>
        </a:p>
      </dsp:txBody>
      <dsp:txXfrm>
        <a:off x="3097967" y="1569"/>
        <a:ext cx="1303414" cy="1303414"/>
      </dsp:txXfrm>
    </dsp:sp>
    <dsp:sp modelId="{EDCABFAA-51A8-49DF-B5A1-AB388E10BB45}">
      <dsp:nvSpPr>
        <dsp:cNvPr id="0" name=""/>
        <dsp:cNvSpPr/>
      </dsp:nvSpPr>
      <dsp:spPr>
        <a:xfrm>
          <a:off x="3097967" y="3952815"/>
          <a:ext cx="1303414" cy="13034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ka-GE" sz="900" kern="1200" dirty="0" smtClean="0"/>
            <a:t>ქონებაზე ყადაღის დადება: შემოვიდა  - 6;  დაკმაყოფილდა - 6; </a:t>
          </a:r>
          <a:endParaRPr lang="en-US" sz="900" kern="1200" dirty="0"/>
        </a:p>
      </dsp:txBody>
      <dsp:txXfrm>
        <a:off x="3097967" y="3952815"/>
        <a:ext cx="1303414" cy="130341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E593FB-0FB1-4E1D-8EBA-F6434EE5A697}">
      <dsp:nvSpPr>
        <dsp:cNvPr id="0" name=""/>
        <dsp:cNvSpPr/>
      </dsp:nvSpPr>
      <dsp:spPr>
        <a:xfrm>
          <a:off x="3594109" y="2133602"/>
          <a:ext cx="2640330" cy="264033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ka-GE" sz="1100" kern="1200" dirty="0" smtClean="0"/>
            <a:t>სულ შემოვიდა - 60</a:t>
          </a:r>
          <a:endParaRPr lang="en-US" sz="1100" kern="1200" dirty="0"/>
        </a:p>
      </dsp:txBody>
      <dsp:txXfrm>
        <a:off x="3594109" y="2133602"/>
        <a:ext cx="2640330" cy="2640330"/>
      </dsp:txXfrm>
    </dsp:sp>
    <dsp:sp modelId="{61C7E1FF-EDB8-4E38-B7B7-507D4F3EF442}">
      <dsp:nvSpPr>
        <dsp:cNvPr id="0" name=""/>
        <dsp:cNvSpPr/>
      </dsp:nvSpPr>
      <dsp:spPr>
        <a:xfrm>
          <a:off x="1973452" y="1536192"/>
          <a:ext cx="1920240" cy="192024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ka-GE" sz="1100" kern="1200" dirty="0" smtClean="0"/>
            <a:t>დამთავრდა - 58; </a:t>
          </a:r>
          <a:endParaRPr lang="en-US" sz="1100" kern="1200" dirty="0"/>
        </a:p>
      </dsp:txBody>
      <dsp:txXfrm>
        <a:off x="1973452" y="1536192"/>
        <a:ext cx="1920240" cy="1920240"/>
      </dsp:txXfrm>
    </dsp:sp>
    <dsp:sp modelId="{15A5D60B-B366-4A28-9087-71F1707EBCCE}">
      <dsp:nvSpPr>
        <dsp:cNvPr id="0" name=""/>
        <dsp:cNvSpPr/>
      </dsp:nvSpPr>
      <dsp:spPr>
        <a:xfrm rot="20700000">
          <a:off x="3048983" y="211422"/>
          <a:ext cx="1881443" cy="188144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ka-GE" sz="1300" kern="1200" dirty="0" smtClean="0"/>
            <a:t>საიდანაც :     შეწყდა - 1;      ჯარიმა - 44; შენიშვნა - 13;</a:t>
          </a:r>
          <a:endParaRPr lang="en-US" sz="1300" kern="1200" dirty="0"/>
        </a:p>
      </dsp:txBody>
      <dsp:txXfrm>
        <a:off x="3461639" y="624077"/>
        <a:ext cx="1056132" cy="1056132"/>
      </dsp:txXfrm>
    </dsp:sp>
    <dsp:sp modelId="{9D8C9BFA-C95C-4A1C-8255-E92F62080F93}">
      <dsp:nvSpPr>
        <dsp:cNvPr id="0" name=""/>
        <dsp:cNvSpPr/>
      </dsp:nvSpPr>
      <dsp:spPr>
        <a:xfrm>
          <a:off x="3313332" y="1758021"/>
          <a:ext cx="3379622" cy="3379622"/>
        </a:xfrm>
        <a:prstGeom prst="circularArrow">
          <a:avLst>
            <a:gd name="adj1" fmla="val 4687"/>
            <a:gd name="adj2" fmla="val 299029"/>
            <a:gd name="adj3" fmla="val 2528961"/>
            <a:gd name="adj4" fmla="val 1583398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3E6404-058A-453F-B454-3DDAB1C85B39}">
      <dsp:nvSpPr>
        <dsp:cNvPr id="0" name=""/>
        <dsp:cNvSpPr/>
      </dsp:nvSpPr>
      <dsp:spPr>
        <a:xfrm>
          <a:off x="1633382" y="1108713"/>
          <a:ext cx="2455506" cy="245550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B71285-0AC9-4A9A-BF70-7DB9BC204E8E}">
      <dsp:nvSpPr>
        <dsp:cNvPr id="0" name=""/>
        <dsp:cNvSpPr/>
      </dsp:nvSpPr>
      <dsp:spPr>
        <a:xfrm>
          <a:off x="2613786" y="-203286"/>
          <a:ext cx="2647530" cy="264753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E78166-F2DD-4124-A462-9E26A99C46C9}">
      <dsp:nvSpPr>
        <dsp:cNvPr id="0" name=""/>
        <dsp:cNvSpPr/>
      </dsp:nvSpPr>
      <dsp:spPr>
        <a:xfrm rot="16200000">
          <a:off x="-1209302" y="1210217"/>
          <a:ext cx="4800599" cy="238016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631" bIns="0" numCol="1" spcCol="1270" anchor="ctr" anchorCtr="0">
          <a:noAutofit/>
        </a:bodyPr>
        <a:lstStyle/>
        <a:p>
          <a:pPr lvl="0" algn="ctr" defTabSz="533400">
            <a:lnSpc>
              <a:spcPct val="90000"/>
            </a:lnSpc>
            <a:spcBef>
              <a:spcPct val="0"/>
            </a:spcBef>
            <a:spcAft>
              <a:spcPct val="35000"/>
            </a:spcAft>
          </a:pPr>
          <a:r>
            <a:rPr lang="ka-GE" sz="1200" kern="1200" dirty="0" smtClean="0"/>
            <a:t>სისხლი</a:t>
          </a:r>
        </a:p>
        <a:p>
          <a:pPr lvl="0" algn="ctr" defTabSz="533400">
            <a:lnSpc>
              <a:spcPct val="90000"/>
            </a:lnSpc>
            <a:spcBef>
              <a:spcPct val="0"/>
            </a:spcBef>
            <a:spcAft>
              <a:spcPct val="35000"/>
            </a:spcAft>
          </a:pPr>
          <a:r>
            <a:rPr lang="ka-GE" sz="1200" kern="1200" dirty="0" smtClean="0"/>
            <a:t>შემოვიდა - </a:t>
          </a:r>
          <a:r>
            <a:rPr lang="ka-GE" sz="1200" kern="1200" dirty="0" smtClean="0"/>
            <a:t>127 საქმე, 129 პირის მიმართ;</a:t>
          </a:r>
        </a:p>
        <a:p>
          <a:pPr lvl="0" algn="ctr" defTabSz="533400">
            <a:lnSpc>
              <a:spcPct val="90000"/>
            </a:lnSpc>
            <a:spcBef>
              <a:spcPct val="0"/>
            </a:spcBef>
            <a:spcAft>
              <a:spcPct val="35000"/>
            </a:spcAft>
          </a:pPr>
          <a:r>
            <a:rPr lang="ka-GE" sz="1200" kern="1200" dirty="0" smtClean="0"/>
            <a:t>დამთავრდა - </a:t>
          </a:r>
          <a:r>
            <a:rPr lang="ka-GE" sz="1200" kern="1200" dirty="0" smtClean="0"/>
            <a:t>127 საქმე,  129 პირის მიმართ;</a:t>
          </a:r>
        </a:p>
        <a:p>
          <a:pPr lvl="0" algn="ctr" defTabSz="533400">
            <a:lnSpc>
              <a:spcPct val="90000"/>
            </a:lnSpc>
            <a:spcBef>
              <a:spcPct val="0"/>
            </a:spcBef>
            <a:spcAft>
              <a:spcPct val="35000"/>
            </a:spcAft>
          </a:pPr>
          <a:r>
            <a:rPr lang="ka-GE" sz="1200" kern="1200" dirty="0" smtClean="0"/>
            <a:t>საიდანაც:</a:t>
          </a:r>
        </a:p>
        <a:p>
          <a:pPr lvl="0" algn="ctr" defTabSz="533400">
            <a:lnSpc>
              <a:spcPct val="90000"/>
            </a:lnSpc>
            <a:spcBef>
              <a:spcPct val="0"/>
            </a:spcBef>
            <a:spcAft>
              <a:spcPct val="35000"/>
            </a:spcAft>
          </a:pPr>
          <a:r>
            <a:rPr lang="ka-GE" sz="1200" kern="1200" dirty="0" smtClean="0"/>
            <a:t>გამოტანილია გამამტყუნებელი განაჩენი </a:t>
          </a:r>
          <a:r>
            <a:rPr lang="ka-GE" sz="1200" kern="1200" dirty="0" smtClean="0"/>
            <a:t>- 127 </a:t>
          </a:r>
          <a:r>
            <a:rPr lang="ka-GE" sz="1200" kern="1200" dirty="0" smtClean="0"/>
            <a:t>საქმეზე, 129 პირის მიმართ;</a:t>
          </a:r>
        </a:p>
        <a:p>
          <a:pPr lvl="0" algn="ctr" defTabSz="533400">
            <a:lnSpc>
              <a:spcPct val="90000"/>
            </a:lnSpc>
            <a:spcBef>
              <a:spcPct val="0"/>
            </a:spcBef>
            <a:spcAft>
              <a:spcPct val="35000"/>
            </a:spcAft>
          </a:pPr>
          <a:r>
            <a:rPr lang="ka-GE" sz="1200" kern="1200" dirty="0" smtClean="0"/>
            <a:t>განხილულია საპროცესო შეთანხმებით </a:t>
          </a:r>
          <a:r>
            <a:rPr lang="ka-GE" sz="1200" kern="1200" dirty="0" smtClean="0"/>
            <a:t>- 127 </a:t>
          </a:r>
          <a:r>
            <a:rPr lang="ka-GE" sz="1200" kern="1200" dirty="0" smtClean="0"/>
            <a:t>საქმე, 129 პირის მიმართ</a:t>
          </a:r>
          <a:endParaRPr lang="en-US" sz="1200" kern="1200" dirty="0"/>
        </a:p>
      </dsp:txBody>
      <dsp:txXfrm rot="16200000">
        <a:off x="-1209302" y="1210217"/>
        <a:ext cx="4800599" cy="2380164"/>
      </dsp:txXfrm>
    </dsp:sp>
    <dsp:sp modelId="{FE5C16D3-F409-4322-A258-6957AEDF1F0B}">
      <dsp:nvSpPr>
        <dsp:cNvPr id="0" name=""/>
        <dsp:cNvSpPr/>
      </dsp:nvSpPr>
      <dsp:spPr>
        <a:xfrm rot="16200000">
          <a:off x="1349374" y="1210217"/>
          <a:ext cx="4800599" cy="238016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631" bIns="0" numCol="1" spcCol="1270" anchor="t" anchorCtr="0">
          <a:noAutofit/>
        </a:bodyPr>
        <a:lstStyle/>
        <a:p>
          <a:pPr lvl="0" algn="l" defTabSz="533400">
            <a:lnSpc>
              <a:spcPct val="90000"/>
            </a:lnSpc>
            <a:spcBef>
              <a:spcPct val="0"/>
            </a:spcBef>
            <a:spcAft>
              <a:spcPct val="35000"/>
            </a:spcAft>
          </a:pPr>
          <a:r>
            <a:rPr lang="ka-GE" sz="1200" kern="1200" dirty="0" smtClean="0"/>
            <a:t>სამოქალაქო</a:t>
          </a:r>
          <a:endParaRPr lang="en-US" sz="1200" kern="1200" dirty="0"/>
        </a:p>
        <a:p>
          <a:pPr marL="57150" lvl="1" indent="-57150" algn="l" defTabSz="400050">
            <a:lnSpc>
              <a:spcPct val="90000"/>
            </a:lnSpc>
            <a:spcBef>
              <a:spcPct val="0"/>
            </a:spcBef>
            <a:spcAft>
              <a:spcPct val="15000"/>
            </a:spcAft>
            <a:buChar char="••"/>
          </a:pPr>
          <a:r>
            <a:rPr lang="ka-GE" sz="900" kern="1200" dirty="0" smtClean="0"/>
            <a:t>შემოვიდა - 286 საქმე</a:t>
          </a:r>
          <a:endParaRPr lang="en-US" sz="900" kern="1200" dirty="0"/>
        </a:p>
        <a:p>
          <a:pPr marL="57150" lvl="1" indent="-57150" algn="l" defTabSz="400050">
            <a:lnSpc>
              <a:spcPct val="90000"/>
            </a:lnSpc>
            <a:spcBef>
              <a:spcPct val="0"/>
            </a:spcBef>
            <a:spcAft>
              <a:spcPct val="15000"/>
            </a:spcAft>
            <a:buChar char="••"/>
          </a:pPr>
          <a:r>
            <a:rPr lang="ka-GE" sz="900" kern="1200" dirty="0" smtClean="0"/>
            <a:t>დამთავრდა - 183 საქმე</a:t>
          </a:r>
          <a:endParaRPr lang="en-US" sz="900" kern="1200" dirty="0"/>
        </a:p>
        <a:p>
          <a:pPr marL="57150" lvl="1" indent="-57150" algn="l" defTabSz="400050">
            <a:lnSpc>
              <a:spcPct val="90000"/>
            </a:lnSpc>
            <a:spcBef>
              <a:spcPct val="0"/>
            </a:spcBef>
            <a:spcAft>
              <a:spcPct val="15000"/>
            </a:spcAft>
            <a:buChar char="••"/>
          </a:pPr>
          <a:r>
            <a:rPr lang="ka-GE" sz="900" kern="1200" dirty="0" smtClean="0"/>
            <a:t>ს ა ი დ ა ნ ა ც:</a:t>
          </a:r>
          <a:endParaRPr lang="en-US" sz="900" kern="1200" dirty="0"/>
        </a:p>
        <a:p>
          <a:pPr marL="57150" lvl="1" indent="-57150" algn="l" defTabSz="400050">
            <a:lnSpc>
              <a:spcPct val="90000"/>
            </a:lnSpc>
            <a:spcBef>
              <a:spcPct val="0"/>
            </a:spcBef>
            <a:spcAft>
              <a:spcPct val="15000"/>
            </a:spcAft>
            <a:buChar char="••"/>
          </a:pPr>
          <a:r>
            <a:rPr lang="ka-GE" sz="900" kern="1200" dirty="0" smtClean="0"/>
            <a:t>უარი ეთქვა მიღებაზე - 3 საქმე;</a:t>
          </a:r>
          <a:endParaRPr lang="en-US" sz="900" kern="1200" dirty="0"/>
        </a:p>
        <a:p>
          <a:pPr marL="57150" lvl="1" indent="-57150" algn="l" defTabSz="400050">
            <a:lnSpc>
              <a:spcPct val="90000"/>
            </a:lnSpc>
            <a:spcBef>
              <a:spcPct val="0"/>
            </a:spcBef>
            <a:spcAft>
              <a:spcPct val="15000"/>
            </a:spcAft>
            <a:buChar char="••"/>
          </a:pPr>
          <a:r>
            <a:rPr lang="ka-GE" sz="900" kern="1200" dirty="0" smtClean="0"/>
            <a:t>გადაწყვეტილების გამოტანით - 116 საქმე;</a:t>
          </a:r>
          <a:endParaRPr lang="en-US" sz="900" kern="1200" dirty="0"/>
        </a:p>
        <a:p>
          <a:pPr marL="57150" lvl="1" indent="-57150" algn="l" defTabSz="400050">
            <a:lnSpc>
              <a:spcPct val="90000"/>
            </a:lnSpc>
            <a:spcBef>
              <a:spcPct val="0"/>
            </a:spcBef>
            <a:spcAft>
              <a:spcPct val="15000"/>
            </a:spcAft>
            <a:buChar char="••"/>
          </a:pPr>
          <a:r>
            <a:rPr lang="ka-GE" sz="900" kern="1200" dirty="0" smtClean="0"/>
            <a:t>დამთავრდა მორიგებით - 22 საქმე;</a:t>
          </a:r>
          <a:endParaRPr lang="en-US" sz="900" kern="1200" dirty="0"/>
        </a:p>
        <a:p>
          <a:pPr marL="57150" lvl="1" indent="-57150" algn="l" defTabSz="400050">
            <a:lnSpc>
              <a:spcPct val="90000"/>
            </a:lnSpc>
            <a:spcBef>
              <a:spcPct val="0"/>
            </a:spcBef>
            <a:spcAft>
              <a:spcPct val="15000"/>
            </a:spcAft>
            <a:buChar char="••"/>
          </a:pPr>
          <a:r>
            <a:rPr lang="ka-GE" sz="900" kern="1200" dirty="0" smtClean="0"/>
            <a:t>დატოვებულია </a:t>
          </a:r>
          <a:r>
            <a:rPr lang="ka-GE" sz="900" kern="1200" dirty="0" err="1" smtClean="0"/>
            <a:t>განუხილველი</a:t>
          </a:r>
          <a:r>
            <a:rPr lang="ka-GE" sz="900" kern="1200" dirty="0" smtClean="0"/>
            <a:t> - 33 საქმე;</a:t>
          </a:r>
          <a:endParaRPr lang="en-US" sz="900" kern="1200" dirty="0"/>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r>
            <a:rPr lang="ka-GE" sz="900" kern="1200" dirty="0" smtClean="0"/>
            <a:t>განხილულია სარჩელის აღძვრამდე შემოსული განცხადებები - 1 საქმე; </a:t>
          </a:r>
          <a:endParaRPr lang="en-US" sz="900" kern="1200" dirty="0"/>
        </a:p>
      </dsp:txBody>
      <dsp:txXfrm rot="16200000">
        <a:off x="1349374" y="1210217"/>
        <a:ext cx="4800599" cy="2380164"/>
      </dsp:txXfrm>
    </dsp:sp>
    <dsp:sp modelId="{43161B76-06EB-4F96-BEC6-B201260F1449}">
      <dsp:nvSpPr>
        <dsp:cNvPr id="0" name=""/>
        <dsp:cNvSpPr/>
      </dsp:nvSpPr>
      <dsp:spPr>
        <a:xfrm rot="16200000">
          <a:off x="3908052" y="1210217"/>
          <a:ext cx="4800599" cy="238016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631" bIns="0" numCol="1" spcCol="1270" anchor="t" anchorCtr="0">
          <a:noAutofit/>
        </a:bodyPr>
        <a:lstStyle/>
        <a:p>
          <a:pPr lvl="0" algn="l" defTabSz="533400">
            <a:lnSpc>
              <a:spcPct val="90000"/>
            </a:lnSpc>
            <a:spcBef>
              <a:spcPct val="0"/>
            </a:spcBef>
            <a:spcAft>
              <a:spcPct val="35000"/>
            </a:spcAft>
          </a:pPr>
          <a:r>
            <a:rPr lang="ka-GE" sz="1200" kern="1200" dirty="0" smtClean="0"/>
            <a:t>ადმინისტრაციული</a:t>
          </a:r>
          <a:endParaRPr lang="en-US" sz="1200" kern="1200" dirty="0"/>
        </a:p>
        <a:p>
          <a:pPr marL="57150" lvl="1" indent="-57150" algn="l" defTabSz="400050">
            <a:lnSpc>
              <a:spcPct val="90000"/>
            </a:lnSpc>
            <a:spcBef>
              <a:spcPct val="0"/>
            </a:spcBef>
            <a:spcAft>
              <a:spcPct val="15000"/>
            </a:spcAft>
            <a:buChar char="••"/>
          </a:pPr>
          <a:r>
            <a:rPr lang="ka-GE" sz="900" kern="1200" dirty="0" smtClean="0"/>
            <a:t>შემოვიდა -  6 საქმე</a:t>
          </a:r>
          <a:endParaRPr lang="en-US" sz="900" kern="1200" dirty="0"/>
        </a:p>
        <a:p>
          <a:pPr marL="57150" lvl="1" indent="-57150" algn="l" defTabSz="400050">
            <a:lnSpc>
              <a:spcPct val="90000"/>
            </a:lnSpc>
            <a:spcBef>
              <a:spcPct val="0"/>
            </a:spcBef>
            <a:spcAft>
              <a:spcPct val="15000"/>
            </a:spcAft>
            <a:buChar char="••"/>
          </a:pPr>
          <a:r>
            <a:rPr lang="ka-GE" sz="900" kern="1200" dirty="0" smtClean="0"/>
            <a:t>დამთავრდა - 2 საქმე</a:t>
          </a:r>
          <a:endParaRPr lang="en-US" sz="900" kern="1200" dirty="0"/>
        </a:p>
        <a:p>
          <a:pPr marL="57150" lvl="1" indent="-57150" algn="l" defTabSz="400050">
            <a:lnSpc>
              <a:spcPct val="90000"/>
            </a:lnSpc>
            <a:spcBef>
              <a:spcPct val="0"/>
            </a:spcBef>
            <a:spcAft>
              <a:spcPct val="15000"/>
            </a:spcAft>
            <a:buChar char="••"/>
          </a:pPr>
          <a:r>
            <a:rPr lang="ka-GE" sz="900" kern="1200" dirty="0" smtClean="0"/>
            <a:t>ს ა ი დ ა ნ ა ც:</a:t>
          </a:r>
          <a:endParaRPr lang="en-US" sz="900" kern="1200" dirty="0"/>
        </a:p>
        <a:p>
          <a:pPr marL="57150" lvl="1" indent="-57150" algn="l" defTabSz="400050">
            <a:lnSpc>
              <a:spcPct val="90000"/>
            </a:lnSpc>
            <a:spcBef>
              <a:spcPct val="0"/>
            </a:spcBef>
            <a:spcAft>
              <a:spcPct val="15000"/>
            </a:spcAft>
            <a:buChar char="••"/>
          </a:pPr>
          <a:r>
            <a:rPr lang="ka-GE" sz="900" kern="1200" dirty="0" smtClean="0"/>
            <a:t>უარი ეთქვა წარმოებაში მიღებაზე - 1 საქმე;</a:t>
          </a:r>
          <a:endParaRPr lang="en-US" sz="900" kern="1200" dirty="0"/>
        </a:p>
        <a:p>
          <a:pPr marL="57150" lvl="1" indent="-57150" algn="l" defTabSz="400050">
            <a:lnSpc>
              <a:spcPct val="90000"/>
            </a:lnSpc>
            <a:spcBef>
              <a:spcPct val="0"/>
            </a:spcBef>
            <a:spcAft>
              <a:spcPct val="15000"/>
            </a:spcAft>
            <a:buChar char="••"/>
          </a:pPr>
          <a:r>
            <a:rPr lang="ka-GE" sz="900" kern="1200" dirty="0" smtClean="0"/>
            <a:t>გადაცემულია განსჯადობით - 1 საქმე;</a:t>
          </a:r>
          <a:endParaRPr lang="en-US" sz="900" kern="1200" dirty="0"/>
        </a:p>
      </dsp:txBody>
      <dsp:txXfrm rot="16200000">
        <a:off x="3908052" y="1210217"/>
        <a:ext cx="4800599" cy="238016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33C0DE-16E9-4FE4-AE34-E7D2F701FA14}">
      <dsp:nvSpPr>
        <dsp:cNvPr id="0" name=""/>
        <dsp:cNvSpPr/>
      </dsp:nvSpPr>
      <dsp:spPr>
        <a:xfrm rot="5400000">
          <a:off x="-259133" y="260866"/>
          <a:ext cx="1727559" cy="1209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ka-GE" sz="700" kern="1200" dirty="0" smtClean="0"/>
            <a:t>დაპატიმრების მოთხოვნით სულ შემოვიდა 19 შუამდგომლობა საიდანაც:</a:t>
          </a:r>
          <a:endParaRPr lang="en-US" sz="700" kern="1200" dirty="0"/>
        </a:p>
      </dsp:txBody>
      <dsp:txXfrm rot="5400000">
        <a:off x="-259133" y="260866"/>
        <a:ext cx="1727559" cy="1209291"/>
      </dsp:txXfrm>
    </dsp:sp>
    <dsp:sp modelId="{EFFC7F4A-C9A7-4418-933B-88BCC731EA27}">
      <dsp:nvSpPr>
        <dsp:cNvPr id="0" name=""/>
        <dsp:cNvSpPr/>
      </dsp:nvSpPr>
      <dsp:spPr>
        <a:xfrm rot="5400000">
          <a:off x="3792863" y="-2581840"/>
          <a:ext cx="1122913" cy="62900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ka-GE" sz="1300" kern="1200" dirty="0" smtClean="0"/>
            <a:t>დაკმაყოფილდა - 10 შუამდგომლობა;</a:t>
          </a:r>
          <a:endParaRPr lang="en-US" sz="1300" kern="1200" dirty="0"/>
        </a:p>
        <a:p>
          <a:pPr marL="114300" lvl="1" indent="-114300" algn="l" defTabSz="577850">
            <a:lnSpc>
              <a:spcPct val="90000"/>
            </a:lnSpc>
            <a:spcBef>
              <a:spcPct val="0"/>
            </a:spcBef>
            <a:spcAft>
              <a:spcPct val="15000"/>
            </a:spcAft>
            <a:buChar char="••"/>
          </a:pPr>
          <a:r>
            <a:rPr lang="ka-GE" sz="1300" kern="1200" dirty="0" smtClean="0"/>
            <a:t>შეეფარდა გირაო პატიმრობის უზრუნველყოფით - 7 შუამდგომლობა;</a:t>
          </a:r>
          <a:endParaRPr lang="en-US" sz="1300" kern="1200" dirty="0"/>
        </a:p>
        <a:p>
          <a:pPr marL="114300" lvl="1" indent="-114300" algn="l" defTabSz="577850">
            <a:lnSpc>
              <a:spcPct val="90000"/>
            </a:lnSpc>
            <a:spcBef>
              <a:spcPct val="0"/>
            </a:spcBef>
            <a:spcAft>
              <a:spcPct val="15000"/>
            </a:spcAft>
            <a:buChar char="••"/>
          </a:pPr>
          <a:r>
            <a:rPr lang="ka-GE" sz="1300" kern="1200" dirty="0" smtClean="0"/>
            <a:t>დატოვებულია </a:t>
          </a:r>
          <a:r>
            <a:rPr lang="ka-GE" sz="1300" kern="1200" dirty="0" err="1" smtClean="0"/>
            <a:t>განუხილველი</a:t>
          </a:r>
          <a:r>
            <a:rPr lang="ka-GE" sz="1300" kern="1200" dirty="0" smtClean="0"/>
            <a:t> - 2 შუამდგომლობა</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rot="5400000">
        <a:off x="3792863" y="-2581840"/>
        <a:ext cx="1122913" cy="6290058"/>
      </dsp:txXfrm>
    </dsp:sp>
    <dsp:sp modelId="{92BE28BA-43DC-48A9-BB4F-968C9572B295}">
      <dsp:nvSpPr>
        <dsp:cNvPr id="0" name=""/>
        <dsp:cNvSpPr/>
      </dsp:nvSpPr>
      <dsp:spPr>
        <a:xfrm rot="5400000">
          <a:off x="-259133" y="1795654"/>
          <a:ext cx="1727559" cy="1209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ka-GE" sz="700" kern="1200" dirty="0" smtClean="0"/>
            <a:t>გირაო</a:t>
          </a:r>
        </a:p>
        <a:p>
          <a:pPr lvl="0" algn="ctr" defTabSz="311150">
            <a:lnSpc>
              <a:spcPct val="90000"/>
            </a:lnSpc>
            <a:spcBef>
              <a:spcPct val="0"/>
            </a:spcBef>
            <a:spcAft>
              <a:spcPct val="35000"/>
            </a:spcAft>
          </a:pPr>
          <a:r>
            <a:rPr lang="ka-GE" sz="700" kern="1200" dirty="0" smtClean="0"/>
            <a:t> მოთხოვნით სულ შემოვიდა 125 შუამდგომლობა</a:t>
          </a:r>
          <a:endParaRPr lang="en-US" sz="700" kern="1200" dirty="0"/>
        </a:p>
      </dsp:txBody>
      <dsp:txXfrm rot="5400000">
        <a:off x="-259133" y="1795654"/>
        <a:ext cx="1727559" cy="1209291"/>
      </dsp:txXfrm>
    </dsp:sp>
    <dsp:sp modelId="{8DB2F6B1-EF27-42BE-AC00-21D37BCDADEC}">
      <dsp:nvSpPr>
        <dsp:cNvPr id="0" name=""/>
        <dsp:cNvSpPr/>
      </dsp:nvSpPr>
      <dsp:spPr>
        <a:xfrm rot="5400000">
          <a:off x="3792863" y="-1047052"/>
          <a:ext cx="1122913" cy="62900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ka-GE" sz="1300" kern="1200" dirty="0" smtClean="0"/>
            <a:t>საიდანაც:</a:t>
          </a:r>
          <a:endParaRPr lang="en-US" sz="1300" kern="1200" dirty="0"/>
        </a:p>
        <a:p>
          <a:pPr marL="114300" lvl="1" indent="-114300" algn="l" defTabSz="577850">
            <a:lnSpc>
              <a:spcPct val="90000"/>
            </a:lnSpc>
            <a:spcBef>
              <a:spcPct val="0"/>
            </a:spcBef>
            <a:spcAft>
              <a:spcPct val="15000"/>
            </a:spcAft>
            <a:buChar char="••"/>
          </a:pPr>
          <a:r>
            <a:rPr lang="ka-GE" sz="1300" kern="1200" dirty="0" smtClean="0"/>
            <a:t>დაკმაყოფილდა - 5 შუამდგომლობა</a:t>
          </a:r>
          <a:endParaRPr lang="en-US" sz="1300" kern="1200" dirty="0"/>
        </a:p>
        <a:p>
          <a:pPr marL="114300" lvl="1" indent="-114300" algn="l" defTabSz="577850">
            <a:lnSpc>
              <a:spcPct val="90000"/>
            </a:lnSpc>
            <a:spcBef>
              <a:spcPct val="0"/>
            </a:spcBef>
            <a:spcAft>
              <a:spcPct val="15000"/>
            </a:spcAft>
            <a:buChar char="••"/>
          </a:pPr>
          <a:r>
            <a:rPr lang="ka-GE" sz="1300" kern="1200" dirty="0" smtClean="0"/>
            <a:t>დატოვებულია </a:t>
          </a:r>
          <a:r>
            <a:rPr lang="ka-GE" sz="1300" kern="1200" dirty="0" err="1" smtClean="0"/>
            <a:t>განუხილველი</a:t>
          </a:r>
          <a:r>
            <a:rPr lang="ka-GE" sz="1300" kern="1200" dirty="0" smtClean="0"/>
            <a:t> - 118 შუამდგომლობა;</a:t>
          </a:r>
          <a:endParaRPr lang="en-US" sz="1300" kern="1200" dirty="0"/>
        </a:p>
        <a:p>
          <a:pPr marL="114300" lvl="1" indent="-114300" algn="l" defTabSz="577850">
            <a:lnSpc>
              <a:spcPct val="90000"/>
            </a:lnSpc>
            <a:spcBef>
              <a:spcPct val="0"/>
            </a:spcBef>
            <a:spcAft>
              <a:spcPct val="15000"/>
            </a:spcAft>
            <a:buChar char="••"/>
          </a:pPr>
          <a:r>
            <a:rPr lang="ka-GE" sz="1300" kern="1200" dirty="0" smtClean="0"/>
            <a:t>უარი ეთქვა შეფარდებაზე - 2 შუამდგომლობა;</a:t>
          </a:r>
          <a:endParaRPr lang="en-US" sz="1300" kern="1200" dirty="0"/>
        </a:p>
      </dsp:txBody>
      <dsp:txXfrm rot="5400000">
        <a:off x="3792863" y="-1047052"/>
        <a:ext cx="1122913" cy="6290058"/>
      </dsp:txXfrm>
    </dsp:sp>
    <dsp:sp modelId="{16717BEB-556A-4B63-876C-8E0F924F3DE0}">
      <dsp:nvSpPr>
        <dsp:cNvPr id="0" name=""/>
        <dsp:cNvSpPr/>
      </dsp:nvSpPr>
      <dsp:spPr>
        <a:xfrm rot="5400000">
          <a:off x="-246436" y="3307137"/>
          <a:ext cx="1727559" cy="1209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ka-GE" sz="700" kern="1200" dirty="0" smtClean="0"/>
            <a:t>გირაო პატიმრობის უზრუნველყოფით სულ შემოვიდა 12 შუამდგომლობა</a:t>
          </a:r>
          <a:endParaRPr lang="en-US" sz="700" kern="1200" dirty="0"/>
        </a:p>
      </dsp:txBody>
      <dsp:txXfrm rot="5400000">
        <a:off x="-246436" y="3307137"/>
        <a:ext cx="1727559" cy="1209291"/>
      </dsp:txXfrm>
    </dsp:sp>
    <dsp:sp modelId="{39350100-32E5-4BB4-9240-2B2349B6A8E8}">
      <dsp:nvSpPr>
        <dsp:cNvPr id="0" name=""/>
        <dsp:cNvSpPr/>
      </dsp:nvSpPr>
      <dsp:spPr>
        <a:xfrm rot="5400000">
          <a:off x="3792863" y="487736"/>
          <a:ext cx="1122913" cy="62900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ka-GE" sz="1300" kern="1200" dirty="0" smtClean="0"/>
            <a:t>საიდანაც:</a:t>
          </a:r>
          <a:endParaRPr lang="en-US" sz="1300" kern="1200" dirty="0"/>
        </a:p>
        <a:p>
          <a:pPr marL="114300" lvl="1" indent="-114300" algn="l" defTabSz="577850">
            <a:lnSpc>
              <a:spcPct val="90000"/>
            </a:lnSpc>
            <a:spcBef>
              <a:spcPct val="0"/>
            </a:spcBef>
            <a:spcAft>
              <a:spcPct val="15000"/>
            </a:spcAft>
            <a:buChar char="••"/>
          </a:pPr>
          <a:r>
            <a:rPr lang="ka-GE" sz="1300" kern="1200" dirty="0" smtClean="0"/>
            <a:t>დაკმაყოფილდა - 4 შუამდგომლობა;</a:t>
          </a:r>
          <a:endParaRPr lang="en-US" sz="1300" kern="1200" dirty="0"/>
        </a:p>
        <a:p>
          <a:pPr marL="114300" lvl="1" indent="-114300" algn="l" defTabSz="577850">
            <a:lnSpc>
              <a:spcPct val="90000"/>
            </a:lnSpc>
            <a:spcBef>
              <a:spcPct val="0"/>
            </a:spcBef>
            <a:spcAft>
              <a:spcPct val="15000"/>
            </a:spcAft>
            <a:buChar char="••"/>
          </a:pPr>
          <a:r>
            <a:rPr lang="ka-GE" sz="1300" kern="1200" dirty="0" smtClean="0"/>
            <a:t>დატოვებულია </a:t>
          </a:r>
          <a:r>
            <a:rPr lang="ka-GE" sz="1300" kern="1200" dirty="0" err="1" smtClean="0"/>
            <a:t>განუხილველი</a:t>
          </a:r>
          <a:r>
            <a:rPr lang="ka-GE" sz="1300" kern="1200" dirty="0" smtClean="0"/>
            <a:t> - 7 შუამდგომლობა;</a:t>
          </a:r>
          <a:endParaRPr lang="en-US" sz="1300" kern="1200" dirty="0"/>
        </a:p>
      </dsp:txBody>
      <dsp:txXfrm rot="5400000">
        <a:off x="3792863" y="487736"/>
        <a:ext cx="1122913" cy="629005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E5F27D-0A91-40B1-8D18-FD8207920868}">
      <dsp:nvSpPr>
        <dsp:cNvPr id="0" name=""/>
        <dsp:cNvSpPr/>
      </dsp:nvSpPr>
      <dsp:spPr>
        <a:xfrm>
          <a:off x="1727129" y="606354"/>
          <a:ext cx="4045091" cy="4045091"/>
        </a:xfrm>
        <a:prstGeom prst="blockArc">
          <a:avLst>
            <a:gd name="adj1" fmla="val 54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011684-24C5-4B90-852A-5D1219476865}">
      <dsp:nvSpPr>
        <dsp:cNvPr id="0" name=""/>
        <dsp:cNvSpPr/>
      </dsp:nvSpPr>
      <dsp:spPr>
        <a:xfrm>
          <a:off x="1727129" y="606354"/>
          <a:ext cx="4045091" cy="4045091"/>
        </a:xfrm>
        <a:prstGeom prst="blockArc">
          <a:avLst>
            <a:gd name="adj1" fmla="val 1620000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96CFFE-9C19-499A-8CB5-EE14C6F1D92F}">
      <dsp:nvSpPr>
        <dsp:cNvPr id="0" name=""/>
        <dsp:cNvSpPr/>
      </dsp:nvSpPr>
      <dsp:spPr>
        <a:xfrm>
          <a:off x="2818664" y="1697889"/>
          <a:ext cx="1862021" cy="18620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ka-GE" sz="1300" kern="1200" dirty="0" smtClean="0"/>
            <a:t>სამართლებრივი იძულებითი ღონისძიებები</a:t>
          </a:r>
          <a:endParaRPr lang="en-US" sz="1300" kern="1200" dirty="0"/>
        </a:p>
      </dsp:txBody>
      <dsp:txXfrm>
        <a:off x="2818664" y="1697889"/>
        <a:ext cx="1862021" cy="1862021"/>
      </dsp:txXfrm>
    </dsp:sp>
    <dsp:sp modelId="{C1E9A951-77EA-4CBE-8CB8-DD923116E451}">
      <dsp:nvSpPr>
        <dsp:cNvPr id="0" name=""/>
        <dsp:cNvSpPr/>
      </dsp:nvSpPr>
      <dsp:spPr>
        <a:xfrm>
          <a:off x="3097967" y="1569"/>
          <a:ext cx="1303414" cy="13034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ka-GE" sz="900" kern="1200" dirty="0" smtClean="0"/>
            <a:t>დაკავება შემოვიდა - 1; დაკმაყოფილდა - 1;</a:t>
          </a:r>
          <a:endParaRPr lang="en-US" sz="900" kern="1200" dirty="0"/>
        </a:p>
      </dsp:txBody>
      <dsp:txXfrm>
        <a:off x="3097967" y="1569"/>
        <a:ext cx="1303414" cy="1303414"/>
      </dsp:txXfrm>
    </dsp:sp>
    <dsp:sp modelId="{EDCABFAA-51A8-49DF-B5A1-AB388E10BB45}">
      <dsp:nvSpPr>
        <dsp:cNvPr id="0" name=""/>
        <dsp:cNvSpPr/>
      </dsp:nvSpPr>
      <dsp:spPr>
        <a:xfrm>
          <a:off x="3097967" y="3952815"/>
          <a:ext cx="1303414" cy="13034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ka-GE" sz="900" kern="1200" dirty="0" smtClean="0"/>
            <a:t>ქონებაზე ყადაღის დადება: შემოვიდა  - 3;  დაკმაყოფილდა - 3; </a:t>
          </a:r>
          <a:endParaRPr lang="en-US" sz="900" kern="1200" dirty="0"/>
        </a:p>
      </dsp:txBody>
      <dsp:txXfrm>
        <a:off x="3097967" y="3952815"/>
        <a:ext cx="1303414" cy="130341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E593FB-0FB1-4E1D-8EBA-F6434EE5A697}">
      <dsp:nvSpPr>
        <dsp:cNvPr id="0" name=""/>
        <dsp:cNvSpPr/>
      </dsp:nvSpPr>
      <dsp:spPr>
        <a:xfrm>
          <a:off x="3594109" y="2133602"/>
          <a:ext cx="2640330" cy="264033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ka-GE" sz="1100" kern="1200" dirty="0" smtClean="0"/>
            <a:t>სულ შემოვიდა - 177</a:t>
          </a:r>
          <a:endParaRPr lang="en-US" sz="1100" kern="1200" dirty="0"/>
        </a:p>
      </dsp:txBody>
      <dsp:txXfrm>
        <a:off x="3594109" y="2133602"/>
        <a:ext cx="2640330" cy="2640330"/>
      </dsp:txXfrm>
    </dsp:sp>
    <dsp:sp modelId="{61C7E1FF-EDB8-4E38-B7B7-507D4F3EF442}">
      <dsp:nvSpPr>
        <dsp:cNvPr id="0" name=""/>
        <dsp:cNvSpPr/>
      </dsp:nvSpPr>
      <dsp:spPr>
        <a:xfrm>
          <a:off x="1973452" y="1536192"/>
          <a:ext cx="1920240" cy="192024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ka-GE" sz="1100" kern="1200" dirty="0" smtClean="0"/>
            <a:t>დამთავრდა - 153; </a:t>
          </a:r>
          <a:endParaRPr lang="en-US" sz="1100" kern="1200" dirty="0"/>
        </a:p>
      </dsp:txBody>
      <dsp:txXfrm>
        <a:off x="1973452" y="1536192"/>
        <a:ext cx="1920240" cy="1920240"/>
      </dsp:txXfrm>
    </dsp:sp>
    <dsp:sp modelId="{15A5D60B-B366-4A28-9087-71F1707EBCCE}">
      <dsp:nvSpPr>
        <dsp:cNvPr id="0" name=""/>
        <dsp:cNvSpPr/>
      </dsp:nvSpPr>
      <dsp:spPr>
        <a:xfrm rot="20700000">
          <a:off x="3048983" y="211422"/>
          <a:ext cx="1881443" cy="188144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ka-GE" sz="1000" kern="1200" dirty="0" smtClean="0"/>
            <a:t>საიდანაც :     შეწყდა - 1;  გაფრთხილება - 1;                 ჯარიმა - 103; შენიშვნა - 48;</a:t>
          </a:r>
          <a:endParaRPr lang="en-US" sz="1000" kern="1200" dirty="0"/>
        </a:p>
      </dsp:txBody>
      <dsp:txXfrm>
        <a:off x="3461639" y="624077"/>
        <a:ext cx="1056132" cy="1056132"/>
      </dsp:txXfrm>
    </dsp:sp>
    <dsp:sp modelId="{9D8C9BFA-C95C-4A1C-8255-E92F62080F93}">
      <dsp:nvSpPr>
        <dsp:cNvPr id="0" name=""/>
        <dsp:cNvSpPr/>
      </dsp:nvSpPr>
      <dsp:spPr>
        <a:xfrm>
          <a:off x="3313332" y="1758021"/>
          <a:ext cx="3379622" cy="3379622"/>
        </a:xfrm>
        <a:prstGeom prst="circularArrow">
          <a:avLst>
            <a:gd name="adj1" fmla="val 4687"/>
            <a:gd name="adj2" fmla="val 299029"/>
            <a:gd name="adj3" fmla="val 2528961"/>
            <a:gd name="adj4" fmla="val 1583398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3E6404-058A-453F-B454-3DDAB1C85B39}">
      <dsp:nvSpPr>
        <dsp:cNvPr id="0" name=""/>
        <dsp:cNvSpPr/>
      </dsp:nvSpPr>
      <dsp:spPr>
        <a:xfrm>
          <a:off x="1633382" y="1108713"/>
          <a:ext cx="2455506" cy="245550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B71285-0AC9-4A9A-BF70-7DB9BC204E8E}">
      <dsp:nvSpPr>
        <dsp:cNvPr id="0" name=""/>
        <dsp:cNvSpPr/>
      </dsp:nvSpPr>
      <dsp:spPr>
        <a:xfrm>
          <a:off x="2613786" y="-203286"/>
          <a:ext cx="2647530" cy="264753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27E016-A051-4D95-9D6D-AA8BB96B196B}">
      <dsp:nvSpPr>
        <dsp:cNvPr id="0" name=""/>
        <dsp:cNvSpPr/>
      </dsp:nvSpPr>
      <dsp:spPr>
        <a:xfrm rot="3683521">
          <a:off x="940240" y="3804683"/>
          <a:ext cx="846153" cy="66093"/>
        </a:xfrm>
        <a:custGeom>
          <a:avLst/>
          <a:gdLst/>
          <a:ahLst/>
          <a:cxnLst/>
          <a:rect l="0" t="0" r="0" b="0"/>
          <a:pathLst>
            <a:path>
              <a:moveTo>
                <a:pt x="0" y="33046"/>
              </a:moveTo>
              <a:lnTo>
                <a:pt x="846153" y="33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65668-DDD8-4BE3-8B7E-1882DB16D951}">
      <dsp:nvSpPr>
        <dsp:cNvPr id="0" name=""/>
        <dsp:cNvSpPr/>
      </dsp:nvSpPr>
      <dsp:spPr>
        <a:xfrm rot="1312816">
          <a:off x="1406093" y="3194227"/>
          <a:ext cx="604158" cy="66093"/>
        </a:xfrm>
        <a:custGeom>
          <a:avLst/>
          <a:gdLst/>
          <a:ahLst/>
          <a:cxnLst/>
          <a:rect l="0" t="0" r="0" b="0"/>
          <a:pathLst>
            <a:path>
              <a:moveTo>
                <a:pt x="0" y="33046"/>
              </a:moveTo>
              <a:lnTo>
                <a:pt x="604158" y="33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323730-77D3-442D-AF47-1FE214640EED}">
      <dsp:nvSpPr>
        <dsp:cNvPr id="0" name=""/>
        <dsp:cNvSpPr/>
      </dsp:nvSpPr>
      <dsp:spPr>
        <a:xfrm rot="20325794">
          <a:off x="1404394" y="2492215"/>
          <a:ext cx="690903" cy="66093"/>
        </a:xfrm>
        <a:custGeom>
          <a:avLst/>
          <a:gdLst/>
          <a:ahLst/>
          <a:cxnLst/>
          <a:rect l="0" t="0" r="0" b="0"/>
          <a:pathLst>
            <a:path>
              <a:moveTo>
                <a:pt x="0" y="33046"/>
              </a:moveTo>
              <a:lnTo>
                <a:pt x="690903" y="33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383775-00EC-4F08-959C-055C7F7C3BF5}">
      <dsp:nvSpPr>
        <dsp:cNvPr id="0" name=""/>
        <dsp:cNvSpPr/>
      </dsp:nvSpPr>
      <dsp:spPr>
        <a:xfrm rot="17996132">
          <a:off x="953813" y="1869214"/>
          <a:ext cx="897536" cy="66093"/>
        </a:xfrm>
        <a:custGeom>
          <a:avLst/>
          <a:gdLst/>
          <a:ahLst/>
          <a:cxnLst/>
          <a:rect l="0" t="0" r="0" b="0"/>
          <a:pathLst>
            <a:path>
              <a:moveTo>
                <a:pt x="0" y="33046"/>
              </a:moveTo>
              <a:lnTo>
                <a:pt x="897536" y="33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2FDC9F-740C-4AAD-88E5-60EED6A7308D}">
      <dsp:nvSpPr>
        <dsp:cNvPr id="0" name=""/>
        <dsp:cNvSpPr/>
      </dsp:nvSpPr>
      <dsp:spPr>
        <a:xfrm>
          <a:off x="889" y="2039340"/>
          <a:ext cx="1678781" cy="167878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6BD98-6F32-427C-9323-EA12091191AC}">
      <dsp:nvSpPr>
        <dsp:cNvPr id="0" name=""/>
        <dsp:cNvSpPr/>
      </dsp:nvSpPr>
      <dsp:spPr>
        <a:xfrm>
          <a:off x="1391121" y="636260"/>
          <a:ext cx="939794" cy="939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ka-GE" sz="900" kern="1200" dirty="0" smtClean="0"/>
            <a:t>2020 წლის 16 მარტის N 24 ბრძანება</a:t>
          </a:r>
          <a:endParaRPr lang="ka-GE" sz="900" kern="1200" dirty="0"/>
        </a:p>
      </dsp:txBody>
      <dsp:txXfrm>
        <a:off x="1391121" y="636260"/>
        <a:ext cx="939794" cy="939794"/>
      </dsp:txXfrm>
    </dsp:sp>
    <dsp:sp modelId="{DE222718-E7FD-469E-8E99-605CED9B97E2}">
      <dsp:nvSpPr>
        <dsp:cNvPr id="0" name=""/>
        <dsp:cNvSpPr/>
      </dsp:nvSpPr>
      <dsp:spPr>
        <a:xfrm>
          <a:off x="2039928" y="1760027"/>
          <a:ext cx="939794" cy="939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ka-GE" sz="900" kern="1200" dirty="0" smtClean="0"/>
            <a:t>2020 წლის 08 ივნისის N 34 ბრძანება</a:t>
          </a:r>
          <a:endParaRPr lang="en-US" sz="900" kern="1200" dirty="0"/>
        </a:p>
      </dsp:txBody>
      <dsp:txXfrm>
        <a:off x="2039928" y="1760027"/>
        <a:ext cx="939794" cy="939794"/>
      </dsp:txXfrm>
    </dsp:sp>
    <dsp:sp modelId="{C78861A9-FE37-42FA-8E02-E84C50BE8C9C}">
      <dsp:nvSpPr>
        <dsp:cNvPr id="0" name=""/>
        <dsp:cNvSpPr/>
      </dsp:nvSpPr>
      <dsp:spPr>
        <a:xfrm>
          <a:off x="1952211" y="3023904"/>
          <a:ext cx="1007268" cy="10072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ka-GE" sz="900" kern="1200" dirty="0" smtClean="0"/>
            <a:t>2020 წლის 16 სექტემბრის N 87 ბრძანება</a:t>
          </a:r>
          <a:endParaRPr lang="en-US" sz="900" kern="1200" dirty="0"/>
        </a:p>
      </dsp:txBody>
      <dsp:txXfrm>
        <a:off x="1952211" y="3023904"/>
        <a:ext cx="1007268" cy="1007268"/>
      </dsp:txXfrm>
    </dsp:sp>
    <dsp:sp modelId="{CD7708D0-88E4-47E8-B0FB-4FE6BEF341D9}">
      <dsp:nvSpPr>
        <dsp:cNvPr id="0" name=""/>
        <dsp:cNvSpPr/>
      </dsp:nvSpPr>
      <dsp:spPr>
        <a:xfrm>
          <a:off x="1303404" y="4147671"/>
          <a:ext cx="1007268" cy="10072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ka-GE" sz="900" kern="1200" dirty="0" smtClean="0"/>
            <a:t>2020 წლის 02 დეკემბრის N 109 ბრძანება</a:t>
          </a:r>
          <a:endParaRPr lang="en-US" sz="900" kern="1200" dirty="0"/>
        </a:p>
      </dsp:txBody>
      <dsp:txXfrm>
        <a:off x="1303404" y="4147671"/>
        <a:ext cx="1007268" cy="100726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22640E-773C-4EBD-B17B-AA4D2994BFBA}">
      <dsp:nvSpPr>
        <dsp:cNvPr id="0" name=""/>
        <dsp:cNvSpPr/>
      </dsp:nvSpPr>
      <dsp:spPr>
        <a:xfrm>
          <a:off x="0" y="1293199"/>
          <a:ext cx="2560320" cy="2560320"/>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D57BBEA-C873-42BB-961C-B95A9A7B5EE3}">
      <dsp:nvSpPr>
        <dsp:cNvPr id="0" name=""/>
        <dsp:cNvSpPr/>
      </dsp:nvSpPr>
      <dsp:spPr>
        <a:xfrm>
          <a:off x="512064" y="1906524"/>
          <a:ext cx="1536192" cy="1536192"/>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1623BA0-AC04-4CCA-A865-22C35C8D2DDA}">
      <dsp:nvSpPr>
        <dsp:cNvPr id="0" name=""/>
        <dsp:cNvSpPr/>
      </dsp:nvSpPr>
      <dsp:spPr>
        <a:xfrm>
          <a:off x="1024128" y="2418588"/>
          <a:ext cx="512064" cy="512064"/>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859DC04-EF81-4F62-BA8B-DF8DFD97CB02}">
      <dsp:nvSpPr>
        <dsp:cNvPr id="0" name=""/>
        <dsp:cNvSpPr/>
      </dsp:nvSpPr>
      <dsp:spPr>
        <a:xfrm>
          <a:off x="2987040" y="541019"/>
          <a:ext cx="1280160" cy="74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lvl="0" algn="l" defTabSz="533400">
            <a:lnSpc>
              <a:spcPct val="90000"/>
            </a:lnSpc>
            <a:spcBef>
              <a:spcPct val="0"/>
            </a:spcBef>
            <a:spcAft>
              <a:spcPct val="35000"/>
            </a:spcAft>
          </a:pPr>
          <a:r>
            <a:rPr lang="ka-GE" sz="1200" kern="1200" dirty="0" smtClean="0"/>
            <a:t>დაკმაყოფილდა - 10 მოთხოვნა</a:t>
          </a:r>
          <a:endParaRPr lang="en-US" sz="1200" kern="1200" dirty="0"/>
        </a:p>
      </dsp:txBody>
      <dsp:txXfrm>
        <a:off x="2987040" y="541019"/>
        <a:ext cx="1280160" cy="746760"/>
      </dsp:txXfrm>
    </dsp:sp>
    <dsp:sp modelId="{1A16E31A-0387-44AF-8DE8-AA83E68FE3B1}">
      <dsp:nvSpPr>
        <dsp:cNvPr id="0" name=""/>
        <dsp:cNvSpPr/>
      </dsp:nvSpPr>
      <dsp:spPr>
        <a:xfrm>
          <a:off x="2667000" y="914400"/>
          <a:ext cx="320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0523DF2D-9A8B-4DB1-8BF0-F165C1C47A27}">
      <dsp:nvSpPr>
        <dsp:cNvPr id="0" name=""/>
        <dsp:cNvSpPr/>
      </dsp:nvSpPr>
      <dsp:spPr>
        <a:xfrm rot="5400000">
          <a:off x="1093043" y="1101943"/>
          <a:ext cx="1759793" cy="138555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6FB040F-D0B9-4F75-A352-0A6E7B27D518}">
      <dsp:nvSpPr>
        <dsp:cNvPr id="0" name=""/>
        <dsp:cNvSpPr/>
      </dsp:nvSpPr>
      <dsp:spPr>
        <a:xfrm>
          <a:off x="2987040" y="1287779"/>
          <a:ext cx="1280160" cy="74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lvl="0" algn="l" defTabSz="533400">
            <a:lnSpc>
              <a:spcPct val="90000"/>
            </a:lnSpc>
            <a:spcBef>
              <a:spcPct val="0"/>
            </a:spcBef>
            <a:spcAft>
              <a:spcPct val="35000"/>
            </a:spcAft>
          </a:pPr>
          <a:r>
            <a:rPr lang="ka-GE" sz="1200" kern="1200" dirty="0" smtClean="0"/>
            <a:t>ნაწილობრივ დაკმაყოფილდა - 4 მოთხოვნა</a:t>
          </a:r>
          <a:endParaRPr lang="en-US" sz="1200" kern="1200" dirty="0"/>
        </a:p>
      </dsp:txBody>
      <dsp:txXfrm>
        <a:off x="2987040" y="1287779"/>
        <a:ext cx="1280160" cy="746760"/>
      </dsp:txXfrm>
    </dsp:sp>
    <dsp:sp modelId="{CB69F1D8-92EA-4B4D-B316-004F27E713CF}">
      <dsp:nvSpPr>
        <dsp:cNvPr id="0" name=""/>
        <dsp:cNvSpPr/>
      </dsp:nvSpPr>
      <dsp:spPr>
        <a:xfrm>
          <a:off x="2667000" y="1661160"/>
          <a:ext cx="320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6A9E0D2-B412-42FD-9FA8-37990A09312E}">
      <dsp:nvSpPr>
        <dsp:cNvPr id="0" name=""/>
        <dsp:cNvSpPr/>
      </dsp:nvSpPr>
      <dsp:spPr>
        <a:xfrm rot="5400000">
          <a:off x="1470775" y="1837053"/>
          <a:ext cx="1371307" cy="101858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1CBE9FE9-76D3-4322-8229-D548CE35C645}">
      <dsp:nvSpPr>
        <dsp:cNvPr id="0" name=""/>
        <dsp:cNvSpPr/>
      </dsp:nvSpPr>
      <dsp:spPr>
        <a:xfrm>
          <a:off x="2987040" y="2034540"/>
          <a:ext cx="1280160" cy="74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lvl="0" algn="l" defTabSz="533400">
            <a:lnSpc>
              <a:spcPct val="90000"/>
            </a:lnSpc>
            <a:spcBef>
              <a:spcPct val="0"/>
            </a:spcBef>
            <a:spcAft>
              <a:spcPct val="35000"/>
            </a:spcAft>
          </a:pPr>
          <a:r>
            <a:rPr lang="ka-GE" sz="1200" kern="1200" dirty="0" smtClean="0"/>
            <a:t>არ დაკმაყოფილდა - 1 მოთხოვნა</a:t>
          </a:r>
          <a:endParaRPr lang="en-US" sz="1200" kern="1200" dirty="0"/>
        </a:p>
      </dsp:txBody>
      <dsp:txXfrm>
        <a:off x="2987040" y="2034540"/>
        <a:ext cx="1280160" cy="746760"/>
      </dsp:txXfrm>
    </dsp:sp>
    <dsp:sp modelId="{7E09EBD7-A837-470D-B759-1194F23E1825}">
      <dsp:nvSpPr>
        <dsp:cNvPr id="0" name=""/>
        <dsp:cNvSpPr/>
      </dsp:nvSpPr>
      <dsp:spPr>
        <a:xfrm>
          <a:off x="2667000" y="2407920"/>
          <a:ext cx="320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3CFB27EC-69B9-4642-B78F-B59E7371DE20}">
      <dsp:nvSpPr>
        <dsp:cNvPr id="0" name=""/>
        <dsp:cNvSpPr/>
      </dsp:nvSpPr>
      <dsp:spPr>
        <a:xfrm rot="5400000">
          <a:off x="1848977" y="2571567"/>
          <a:ext cx="979749" cy="65160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E78166-F2DD-4124-A462-9E26A99C46C9}">
      <dsp:nvSpPr>
        <dsp:cNvPr id="0" name=""/>
        <dsp:cNvSpPr/>
      </dsp:nvSpPr>
      <dsp:spPr>
        <a:xfrm rot="16200000">
          <a:off x="-1209302" y="1210217"/>
          <a:ext cx="4800599" cy="238016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004" bIns="0" numCol="1" spcCol="1270" anchor="t" anchorCtr="0">
          <a:noAutofit/>
        </a:bodyPr>
        <a:lstStyle/>
        <a:p>
          <a:pPr lvl="0" algn="l" defTabSz="444500">
            <a:lnSpc>
              <a:spcPct val="90000"/>
            </a:lnSpc>
            <a:spcBef>
              <a:spcPct val="0"/>
            </a:spcBef>
            <a:spcAft>
              <a:spcPct val="35000"/>
            </a:spcAft>
          </a:pPr>
          <a:r>
            <a:rPr lang="ka-GE" sz="1000" kern="1200" dirty="0" smtClean="0"/>
            <a:t>სისხლი</a:t>
          </a:r>
          <a:endParaRPr lang="en-US" sz="1000" kern="1200" dirty="0"/>
        </a:p>
        <a:p>
          <a:pPr marL="57150" lvl="1" indent="-57150" algn="l" defTabSz="355600">
            <a:lnSpc>
              <a:spcPct val="90000"/>
            </a:lnSpc>
            <a:spcBef>
              <a:spcPct val="0"/>
            </a:spcBef>
            <a:spcAft>
              <a:spcPct val="15000"/>
            </a:spcAft>
            <a:buChar char="••"/>
          </a:pPr>
          <a:r>
            <a:rPr lang="ka-GE" sz="800" kern="1200" dirty="0" smtClean="0"/>
            <a:t>შემოვიდა -157 საქმე - 160 პირის მიმართ</a:t>
          </a:r>
          <a:endParaRPr lang="en-US" sz="800" kern="1200" dirty="0"/>
        </a:p>
        <a:p>
          <a:pPr marL="57150" lvl="1" indent="-57150" algn="l" defTabSz="355600">
            <a:lnSpc>
              <a:spcPct val="90000"/>
            </a:lnSpc>
            <a:spcBef>
              <a:spcPct val="0"/>
            </a:spcBef>
            <a:spcAft>
              <a:spcPct val="15000"/>
            </a:spcAft>
            <a:buChar char="••"/>
          </a:pPr>
          <a:r>
            <a:rPr lang="ka-GE" sz="800" kern="1200" dirty="0" smtClean="0"/>
            <a:t>დამთავრდა -153 საქმე - 159 პირის მიმართ;</a:t>
          </a:r>
          <a:endParaRPr lang="en-US" sz="800" kern="1200" dirty="0"/>
        </a:p>
        <a:p>
          <a:pPr marL="57150" lvl="1" indent="-57150" algn="l" defTabSz="355600">
            <a:lnSpc>
              <a:spcPct val="90000"/>
            </a:lnSpc>
            <a:spcBef>
              <a:spcPct val="0"/>
            </a:spcBef>
            <a:spcAft>
              <a:spcPct val="15000"/>
            </a:spcAft>
            <a:buChar char="••"/>
          </a:pPr>
          <a:r>
            <a:rPr lang="ka-GE" sz="800" kern="1200" dirty="0" smtClean="0"/>
            <a:t>ს ა ი დ ი ა ნ ა : </a:t>
          </a:r>
          <a:endParaRPr lang="en-US" sz="800" kern="1200" dirty="0"/>
        </a:p>
        <a:p>
          <a:pPr marL="57150" lvl="1" indent="-57150" algn="l" defTabSz="355600">
            <a:lnSpc>
              <a:spcPct val="90000"/>
            </a:lnSpc>
            <a:spcBef>
              <a:spcPct val="0"/>
            </a:spcBef>
            <a:spcAft>
              <a:spcPct val="15000"/>
            </a:spcAft>
            <a:buChar char="••"/>
          </a:pPr>
          <a:r>
            <a:rPr lang="ka-GE" sz="800" kern="1200" dirty="0" smtClean="0"/>
            <a:t>გამოტანილია გამამტყუნებელი განაჩენი 150 საქმეზე - 156 პირის მიმართ;</a:t>
          </a:r>
          <a:endParaRPr lang="en-US" sz="800" kern="1200" dirty="0"/>
        </a:p>
        <a:p>
          <a:pPr marL="57150" lvl="1" indent="-57150" algn="l" defTabSz="355600">
            <a:lnSpc>
              <a:spcPct val="90000"/>
            </a:lnSpc>
            <a:spcBef>
              <a:spcPct val="0"/>
            </a:spcBef>
            <a:spcAft>
              <a:spcPct val="15000"/>
            </a:spcAft>
            <a:buChar char="••"/>
          </a:pPr>
          <a:r>
            <a:rPr lang="ka-GE" sz="800" kern="1200" dirty="0" smtClean="0"/>
            <a:t>გამოტანილია გამამართლებელი განაჩენი 1 საქმეზე - 1 პირის მიმართ;</a:t>
          </a:r>
          <a:endParaRPr lang="en-US" sz="800" kern="1200" dirty="0"/>
        </a:p>
        <a:p>
          <a:pPr marL="57150" lvl="1" indent="-57150" algn="l" defTabSz="355600">
            <a:lnSpc>
              <a:spcPct val="90000"/>
            </a:lnSpc>
            <a:spcBef>
              <a:spcPct val="0"/>
            </a:spcBef>
            <a:spcAft>
              <a:spcPct val="15000"/>
            </a:spcAft>
            <a:buChar char="••"/>
          </a:pPr>
          <a:r>
            <a:rPr lang="ka-GE" sz="800" kern="1200" dirty="0" smtClean="0"/>
            <a:t>გამოტანილია ნაწილობრივ გამამართლებელი განაჩენი 1 საქმეზე - 1 პირის მიმართ;</a:t>
          </a:r>
          <a:endParaRPr lang="en-US" sz="800" kern="1200" dirty="0"/>
        </a:p>
        <a:p>
          <a:pPr marL="57150" lvl="1" indent="-57150" algn="l" defTabSz="355600">
            <a:lnSpc>
              <a:spcPct val="90000"/>
            </a:lnSpc>
            <a:spcBef>
              <a:spcPct val="0"/>
            </a:spcBef>
            <a:spcAft>
              <a:spcPct val="15000"/>
            </a:spcAft>
            <a:buChar char="••"/>
          </a:pPr>
          <a:r>
            <a:rPr lang="ka-GE" sz="800" kern="1200" dirty="0" smtClean="0"/>
            <a:t>შეწყდა 1 საქმე - 1 პირის მიმართ;</a:t>
          </a:r>
          <a:endParaRPr lang="en-US" sz="800" kern="1200" dirty="0"/>
        </a:p>
        <a:p>
          <a:pPr marL="57150" lvl="1" indent="-57150" algn="l" defTabSz="355600">
            <a:lnSpc>
              <a:spcPct val="90000"/>
            </a:lnSpc>
            <a:spcBef>
              <a:spcPct val="0"/>
            </a:spcBef>
            <a:spcAft>
              <a:spcPct val="15000"/>
            </a:spcAft>
            <a:buChar char="••"/>
          </a:pPr>
          <a:r>
            <a:rPr lang="ka-GE" sz="800" kern="1200" dirty="0" smtClean="0"/>
            <a:t>საქმე დაუბრუნდა პროკურატურას - 1 საქმე - 1 პირის მიმართ;</a:t>
          </a:r>
          <a:endParaRPr lang="en-US" sz="800" kern="1200" dirty="0"/>
        </a:p>
        <a:p>
          <a:pPr marL="57150" lvl="1" indent="-57150" algn="l" defTabSz="355600">
            <a:lnSpc>
              <a:spcPct val="90000"/>
            </a:lnSpc>
            <a:spcBef>
              <a:spcPct val="0"/>
            </a:spcBef>
            <a:spcAft>
              <a:spcPct val="15000"/>
            </a:spcAft>
            <a:buChar char="••"/>
          </a:pPr>
          <a:r>
            <a:rPr lang="ka-GE" sz="800" kern="1200" dirty="0" smtClean="0"/>
            <a:t>საპროცესო შეთანხმებით განხილული იქნა 119 საქმე, 124 პირის მიმართ;</a:t>
          </a:r>
          <a:endParaRPr lang="en-US" sz="800" kern="1200" dirty="0"/>
        </a:p>
        <a:p>
          <a:pPr marL="57150" lvl="1" indent="-57150" algn="l" defTabSz="355600">
            <a:lnSpc>
              <a:spcPct val="90000"/>
            </a:lnSpc>
            <a:spcBef>
              <a:spcPct val="0"/>
            </a:spcBef>
            <a:spcAft>
              <a:spcPct val="15000"/>
            </a:spcAft>
            <a:buChar char="••"/>
          </a:pPr>
          <a:r>
            <a:rPr lang="ka-GE" sz="800" kern="1200" dirty="0" smtClean="0"/>
            <a:t>შემოვიდა სისხლის სხვა საქმე - 33;</a:t>
          </a:r>
          <a:endParaRPr lang="en-US" sz="800" kern="1200" dirty="0"/>
        </a:p>
        <a:p>
          <a:pPr marL="57150" lvl="1" indent="-57150" algn="l" defTabSz="355600">
            <a:lnSpc>
              <a:spcPct val="90000"/>
            </a:lnSpc>
            <a:spcBef>
              <a:spcPct val="0"/>
            </a:spcBef>
            <a:spcAft>
              <a:spcPct val="15000"/>
            </a:spcAft>
            <a:buChar char="••"/>
          </a:pPr>
          <a:r>
            <a:rPr lang="ka-GE" sz="800" kern="1200" dirty="0" smtClean="0"/>
            <a:t>დამთავრდა - 32;</a:t>
          </a:r>
          <a:endParaRPr lang="en-US" sz="800" kern="1200" dirty="0"/>
        </a:p>
      </dsp:txBody>
      <dsp:txXfrm rot="16200000">
        <a:off x="-1209302" y="1210217"/>
        <a:ext cx="4800599" cy="2380164"/>
      </dsp:txXfrm>
    </dsp:sp>
    <dsp:sp modelId="{FE5C16D3-F409-4322-A258-6957AEDF1F0B}">
      <dsp:nvSpPr>
        <dsp:cNvPr id="0" name=""/>
        <dsp:cNvSpPr/>
      </dsp:nvSpPr>
      <dsp:spPr>
        <a:xfrm rot="16200000">
          <a:off x="1349374" y="1210217"/>
          <a:ext cx="4800599" cy="238016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004" bIns="0" numCol="1" spcCol="1270" anchor="t" anchorCtr="0">
          <a:noAutofit/>
        </a:bodyPr>
        <a:lstStyle/>
        <a:p>
          <a:pPr lvl="0" algn="l" defTabSz="444500">
            <a:lnSpc>
              <a:spcPct val="90000"/>
            </a:lnSpc>
            <a:spcBef>
              <a:spcPct val="0"/>
            </a:spcBef>
            <a:spcAft>
              <a:spcPct val="35000"/>
            </a:spcAft>
          </a:pPr>
          <a:r>
            <a:rPr lang="ka-GE" sz="1000" kern="1200" dirty="0" smtClean="0"/>
            <a:t>სამოქალაქო</a:t>
          </a:r>
          <a:endParaRPr lang="en-US" sz="1000" kern="1200" dirty="0"/>
        </a:p>
        <a:p>
          <a:pPr marL="57150" lvl="1" indent="-57150" algn="l" defTabSz="355600">
            <a:lnSpc>
              <a:spcPct val="90000"/>
            </a:lnSpc>
            <a:spcBef>
              <a:spcPct val="0"/>
            </a:spcBef>
            <a:spcAft>
              <a:spcPct val="15000"/>
            </a:spcAft>
            <a:buChar char="••"/>
          </a:pPr>
          <a:r>
            <a:rPr lang="ka-GE" sz="800" kern="1200" dirty="0" smtClean="0"/>
            <a:t>შემოვიდა - 895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დამთავრდა - 436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ს ა ი დ ა ნ ა ც:</a:t>
          </a:r>
          <a:endParaRPr lang="en-US" sz="800" kern="1200" dirty="0"/>
        </a:p>
        <a:p>
          <a:pPr marL="57150" lvl="1" indent="-57150" algn="l" defTabSz="355600">
            <a:lnSpc>
              <a:spcPct val="90000"/>
            </a:lnSpc>
            <a:spcBef>
              <a:spcPct val="0"/>
            </a:spcBef>
            <a:spcAft>
              <a:spcPct val="15000"/>
            </a:spcAft>
            <a:buChar char="••"/>
          </a:pPr>
          <a:r>
            <a:rPr lang="ka-GE" sz="800" kern="1200" dirty="0" smtClean="0"/>
            <a:t>უარი ეთქვა მიღებაზე - 13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გადაწყვეტილების გამოტანით - 317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შეწყდა - 3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დამთავრდა მორიგებით - 53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დატოვებულია </a:t>
          </a:r>
          <a:r>
            <a:rPr lang="ka-GE" sz="800" kern="1200" dirty="0" err="1" smtClean="0"/>
            <a:t>განუხილველი</a:t>
          </a:r>
          <a:r>
            <a:rPr lang="ka-GE" sz="800" kern="1200" dirty="0" smtClean="0"/>
            <a:t> 50 საქმე;</a:t>
          </a:r>
          <a:endParaRPr lang="en-US" sz="800" kern="1200" dirty="0"/>
        </a:p>
        <a:p>
          <a:pPr marL="57150" lvl="1" indent="-57150" algn="l" defTabSz="355600">
            <a:lnSpc>
              <a:spcPct val="90000"/>
            </a:lnSpc>
            <a:spcBef>
              <a:spcPct val="0"/>
            </a:spcBef>
            <a:spcAft>
              <a:spcPct val="15000"/>
            </a:spcAft>
            <a:buChar char="••"/>
          </a:pPr>
          <a:endParaRPr lang="en-US" sz="800" kern="1200" dirty="0"/>
        </a:p>
        <a:p>
          <a:pPr marL="57150" lvl="1" indent="-57150" algn="l" defTabSz="355600">
            <a:lnSpc>
              <a:spcPct val="90000"/>
            </a:lnSpc>
            <a:spcBef>
              <a:spcPct val="0"/>
            </a:spcBef>
            <a:spcAft>
              <a:spcPct val="15000"/>
            </a:spcAft>
            <a:buChar char="••"/>
          </a:pPr>
          <a:r>
            <a:rPr lang="ka-GE" sz="800" kern="1200" dirty="0" smtClean="0"/>
            <a:t>განხილულია სარჩელის აღძვრამდე შემოსული განცხადებები - 6 საქმე; </a:t>
          </a:r>
          <a:endParaRPr lang="en-US" sz="800" kern="1200" dirty="0"/>
        </a:p>
      </dsp:txBody>
      <dsp:txXfrm rot="16200000">
        <a:off x="1349374" y="1210217"/>
        <a:ext cx="4800599" cy="2380164"/>
      </dsp:txXfrm>
    </dsp:sp>
    <dsp:sp modelId="{43161B76-06EB-4F96-BEC6-B201260F1449}">
      <dsp:nvSpPr>
        <dsp:cNvPr id="0" name=""/>
        <dsp:cNvSpPr/>
      </dsp:nvSpPr>
      <dsp:spPr>
        <a:xfrm rot="16200000">
          <a:off x="3908052" y="1210217"/>
          <a:ext cx="4800599" cy="238016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004" bIns="0" numCol="1" spcCol="1270" anchor="t" anchorCtr="0">
          <a:noAutofit/>
        </a:bodyPr>
        <a:lstStyle/>
        <a:p>
          <a:pPr lvl="0" algn="l" defTabSz="444500">
            <a:lnSpc>
              <a:spcPct val="90000"/>
            </a:lnSpc>
            <a:spcBef>
              <a:spcPct val="0"/>
            </a:spcBef>
            <a:spcAft>
              <a:spcPct val="35000"/>
            </a:spcAft>
          </a:pPr>
          <a:r>
            <a:rPr lang="ka-GE" sz="1000" kern="1200" dirty="0" smtClean="0"/>
            <a:t>ადმინისტრაციული</a:t>
          </a:r>
          <a:endParaRPr lang="en-US" sz="1000" kern="1200" dirty="0"/>
        </a:p>
        <a:p>
          <a:pPr marL="57150" lvl="1" indent="-57150" algn="l" defTabSz="355600">
            <a:lnSpc>
              <a:spcPct val="90000"/>
            </a:lnSpc>
            <a:spcBef>
              <a:spcPct val="0"/>
            </a:spcBef>
            <a:spcAft>
              <a:spcPct val="15000"/>
            </a:spcAft>
            <a:buChar char="••"/>
          </a:pPr>
          <a:r>
            <a:rPr lang="ka-GE" sz="800" kern="1200" dirty="0" smtClean="0"/>
            <a:t>შემოვიდა - 157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დამთავრდა - 29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ს ა ი დ ა ნ ა ც:</a:t>
          </a:r>
          <a:endParaRPr lang="en-US" sz="800" kern="1200" dirty="0"/>
        </a:p>
        <a:p>
          <a:pPr marL="57150" lvl="1" indent="-57150" algn="l" defTabSz="355600">
            <a:lnSpc>
              <a:spcPct val="90000"/>
            </a:lnSpc>
            <a:spcBef>
              <a:spcPct val="0"/>
            </a:spcBef>
            <a:spcAft>
              <a:spcPct val="15000"/>
            </a:spcAft>
            <a:buChar char="••"/>
          </a:pPr>
          <a:r>
            <a:rPr lang="ka-GE" sz="800" kern="1200" dirty="0" smtClean="0"/>
            <a:t>უარი </a:t>
          </a:r>
          <a:r>
            <a:rPr lang="ka-GE" sz="800" kern="1200" dirty="0" smtClean="0"/>
            <a:t>ეთქვა </a:t>
          </a:r>
          <a:r>
            <a:rPr lang="ka-GE" sz="800" kern="1200" dirty="0" smtClean="0"/>
            <a:t>მიღებაზე - 1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გადაწყვეტილების გამოტანით - 14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დატოვებულია </a:t>
          </a:r>
          <a:r>
            <a:rPr lang="ka-GE" sz="800" kern="1200" dirty="0" err="1" smtClean="0"/>
            <a:t>განუხილველი</a:t>
          </a:r>
          <a:r>
            <a:rPr lang="ka-GE" sz="800" kern="1200" dirty="0" smtClean="0"/>
            <a:t> - 14 საქმე;</a:t>
          </a:r>
          <a:endParaRPr lang="en-US" sz="800" kern="1200" dirty="0"/>
        </a:p>
      </dsp:txBody>
      <dsp:txXfrm rot="16200000">
        <a:off x="3908052" y="1210217"/>
        <a:ext cx="4800599" cy="238016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534478-F0D1-48AF-96C3-A755A40D0DDD}">
      <dsp:nvSpPr>
        <dsp:cNvPr id="0" name=""/>
        <dsp:cNvSpPr/>
      </dsp:nvSpPr>
      <dsp:spPr>
        <a:xfrm rot="5400000">
          <a:off x="-259133" y="260866"/>
          <a:ext cx="1727559" cy="1209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ka-GE" sz="700" kern="1200" dirty="0" smtClean="0"/>
            <a:t>დაპატიმრება </a:t>
          </a:r>
        </a:p>
        <a:p>
          <a:pPr lvl="0" algn="ctr" defTabSz="311150">
            <a:lnSpc>
              <a:spcPct val="90000"/>
            </a:lnSpc>
            <a:spcBef>
              <a:spcPct val="0"/>
            </a:spcBef>
            <a:spcAft>
              <a:spcPct val="35000"/>
            </a:spcAft>
          </a:pPr>
          <a:r>
            <a:rPr lang="ka-GE" sz="700" kern="1200" dirty="0" smtClean="0"/>
            <a:t>მოთხოვნით სულ შემოვიდა 27 შუამდგომლობა</a:t>
          </a:r>
          <a:endParaRPr lang="en-US" sz="700" kern="1200" dirty="0"/>
        </a:p>
      </dsp:txBody>
      <dsp:txXfrm rot="5400000">
        <a:off x="-259133" y="260866"/>
        <a:ext cx="1727559" cy="1209291"/>
      </dsp:txXfrm>
    </dsp:sp>
    <dsp:sp modelId="{95401189-7DE1-4B70-A45A-EA7CF4DA6F4B}">
      <dsp:nvSpPr>
        <dsp:cNvPr id="0" name=""/>
        <dsp:cNvSpPr/>
      </dsp:nvSpPr>
      <dsp:spPr>
        <a:xfrm rot="5400000">
          <a:off x="3792863" y="-2581840"/>
          <a:ext cx="1122913" cy="62900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ka-GE" sz="1000" kern="1200" dirty="0" smtClean="0"/>
            <a:t>საიდანაც:</a:t>
          </a:r>
          <a:endParaRPr lang="en-US" sz="1000" kern="1200" dirty="0"/>
        </a:p>
        <a:p>
          <a:pPr marL="57150" lvl="1" indent="-57150" algn="l" defTabSz="444500">
            <a:lnSpc>
              <a:spcPct val="90000"/>
            </a:lnSpc>
            <a:spcBef>
              <a:spcPct val="0"/>
            </a:spcBef>
            <a:spcAft>
              <a:spcPct val="15000"/>
            </a:spcAft>
            <a:buChar char="••"/>
          </a:pPr>
          <a:r>
            <a:rPr lang="ka-GE" sz="1000" kern="1200" dirty="0" smtClean="0"/>
            <a:t>დაკმაყოფილდა </a:t>
          </a:r>
          <a:r>
            <a:rPr lang="ka-GE" sz="1000" kern="1200" dirty="0" smtClean="0"/>
            <a:t>- 20 </a:t>
          </a:r>
          <a:r>
            <a:rPr lang="ka-GE" sz="1000" kern="1200" dirty="0" smtClean="0"/>
            <a:t>შუამდგომლობა;</a:t>
          </a:r>
          <a:endParaRPr lang="en-US" sz="1000" kern="1200" dirty="0"/>
        </a:p>
        <a:p>
          <a:pPr marL="57150" lvl="1" indent="-57150" algn="l" defTabSz="444500">
            <a:lnSpc>
              <a:spcPct val="90000"/>
            </a:lnSpc>
            <a:spcBef>
              <a:spcPct val="0"/>
            </a:spcBef>
            <a:spcAft>
              <a:spcPct val="15000"/>
            </a:spcAft>
            <a:buChar char="••"/>
          </a:pPr>
          <a:r>
            <a:rPr lang="ka-GE" sz="1000" kern="1200" dirty="0" smtClean="0"/>
            <a:t>შეეფარდა გირაო </a:t>
          </a:r>
          <a:r>
            <a:rPr lang="ka-GE" sz="1000" kern="1200" dirty="0" smtClean="0"/>
            <a:t> - 1 </a:t>
          </a:r>
          <a:r>
            <a:rPr lang="ka-GE" sz="1000" kern="1200" dirty="0" smtClean="0"/>
            <a:t>შუამდგომლობა;</a:t>
          </a:r>
          <a:endParaRPr lang="en-US" sz="1000" kern="1200" dirty="0"/>
        </a:p>
        <a:p>
          <a:pPr marL="57150" lvl="1" indent="-57150" algn="l" defTabSz="444500">
            <a:lnSpc>
              <a:spcPct val="90000"/>
            </a:lnSpc>
            <a:spcBef>
              <a:spcPct val="0"/>
            </a:spcBef>
            <a:spcAft>
              <a:spcPct val="15000"/>
            </a:spcAft>
            <a:buChar char="••"/>
          </a:pPr>
          <a:r>
            <a:rPr lang="ka-GE" sz="1000" kern="1200" dirty="0" smtClean="0"/>
            <a:t>შეეფარდა გიარო პატიმრობის უზრუნველყოფით - 4 შუამდგომლობა;</a:t>
          </a:r>
          <a:endParaRPr lang="en-US" sz="1000" kern="1200" dirty="0"/>
        </a:p>
        <a:p>
          <a:pPr marL="57150" lvl="1" indent="-57150" algn="l" defTabSz="444500">
            <a:lnSpc>
              <a:spcPct val="90000"/>
            </a:lnSpc>
            <a:spcBef>
              <a:spcPct val="0"/>
            </a:spcBef>
            <a:spcAft>
              <a:spcPct val="15000"/>
            </a:spcAft>
            <a:buChar char="••"/>
          </a:pPr>
          <a:r>
            <a:rPr lang="ka-GE" sz="1000" kern="1200" dirty="0" smtClean="0"/>
            <a:t>დატოვებულია </a:t>
          </a:r>
          <a:r>
            <a:rPr lang="ka-GE" sz="1000" kern="1200" dirty="0" err="1" smtClean="0"/>
            <a:t>განუხილველი</a:t>
          </a:r>
          <a:r>
            <a:rPr lang="ka-GE" sz="1000" kern="1200" dirty="0" smtClean="0"/>
            <a:t> - 2 </a:t>
          </a:r>
          <a:r>
            <a:rPr lang="ka-GE" sz="1000" kern="1200" dirty="0" err="1" smtClean="0"/>
            <a:t>შუამგომლობა</a:t>
          </a:r>
          <a:endParaRPr lang="en-US" sz="1000" kern="1200" dirty="0"/>
        </a:p>
      </dsp:txBody>
      <dsp:txXfrm rot="5400000">
        <a:off x="3792863" y="-2581840"/>
        <a:ext cx="1122913" cy="6290058"/>
      </dsp:txXfrm>
    </dsp:sp>
    <dsp:sp modelId="{92BE28BA-43DC-48A9-BB4F-968C9572B295}">
      <dsp:nvSpPr>
        <dsp:cNvPr id="0" name=""/>
        <dsp:cNvSpPr/>
      </dsp:nvSpPr>
      <dsp:spPr>
        <a:xfrm rot="5400000">
          <a:off x="-259133" y="1795654"/>
          <a:ext cx="1727559" cy="1209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ka-GE" sz="700" kern="1200" dirty="0" smtClean="0"/>
            <a:t>გირაო</a:t>
          </a:r>
        </a:p>
        <a:p>
          <a:pPr lvl="0" algn="ctr" defTabSz="311150">
            <a:lnSpc>
              <a:spcPct val="90000"/>
            </a:lnSpc>
            <a:spcBef>
              <a:spcPct val="0"/>
            </a:spcBef>
            <a:spcAft>
              <a:spcPct val="35000"/>
            </a:spcAft>
          </a:pPr>
          <a:r>
            <a:rPr lang="ka-GE" sz="700" kern="1200" dirty="0" smtClean="0"/>
            <a:t> მოთხოვნით სულ </a:t>
          </a:r>
          <a:r>
            <a:rPr lang="ka-GE" sz="700" kern="1200" dirty="0" err="1" smtClean="0"/>
            <a:t>სემოვიდა</a:t>
          </a:r>
          <a:r>
            <a:rPr lang="ka-GE" sz="700" kern="1200" dirty="0" smtClean="0"/>
            <a:t> 68 შუამდგომლობა</a:t>
          </a:r>
          <a:endParaRPr lang="en-US" sz="700" kern="1200" dirty="0"/>
        </a:p>
      </dsp:txBody>
      <dsp:txXfrm rot="5400000">
        <a:off x="-259133" y="1795654"/>
        <a:ext cx="1727559" cy="1209291"/>
      </dsp:txXfrm>
    </dsp:sp>
    <dsp:sp modelId="{8DB2F6B1-EF27-42BE-AC00-21D37BCDADEC}">
      <dsp:nvSpPr>
        <dsp:cNvPr id="0" name=""/>
        <dsp:cNvSpPr/>
      </dsp:nvSpPr>
      <dsp:spPr>
        <a:xfrm rot="5400000">
          <a:off x="3792863" y="-1047052"/>
          <a:ext cx="1122913" cy="62900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ka-GE" sz="1000" kern="1200" dirty="0" smtClean="0"/>
            <a:t>საიდანაც:</a:t>
          </a:r>
          <a:endParaRPr lang="en-US" sz="1000" kern="1200" dirty="0"/>
        </a:p>
        <a:p>
          <a:pPr marL="57150" lvl="1" indent="-57150" algn="l" defTabSz="444500">
            <a:lnSpc>
              <a:spcPct val="90000"/>
            </a:lnSpc>
            <a:spcBef>
              <a:spcPct val="0"/>
            </a:spcBef>
            <a:spcAft>
              <a:spcPct val="15000"/>
            </a:spcAft>
            <a:buChar char="••"/>
          </a:pPr>
          <a:r>
            <a:rPr lang="ka-GE" sz="1000" kern="1200" dirty="0" smtClean="0"/>
            <a:t>დაკმაყოფილდა - 9 შუამდგომლობა</a:t>
          </a:r>
          <a:endParaRPr lang="en-US" sz="1000" kern="1200" dirty="0"/>
        </a:p>
        <a:p>
          <a:pPr marL="57150" lvl="1" indent="-57150" algn="l" defTabSz="444500">
            <a:lnSpc>
              <a:spcPct val="90000"/>
            </a:lnSpc>
            <a:spcBef>
              <a:spcPct val="0"/>
            </a:spcBef>
            <a:spcAft>
              <a:spcPct val="15000"/>
            </a:spcAft>
            <a:buChar char="••"/>
          </a:pPr>
          <a:r>
            <a:rPr lang="ka-GE" sz="1000" kern="1200" dirty="0" smtClean="0"/>
            <a:t>შეეფარდა შეთანხმება გაუსვლელობისა და სათანადო ქცევის შესახებ - 1 შუამდგომლობა;</a:t>
          </a:r>
          <a:endParaRPr lang="en-US" sz="1000" kern="1200" dirty="0"/>
        </a:p>
        <a:p>
          <a:pPr marL="57150" lvl="1" indent="-57150" algn="l" defTabSz="444500">
            <a:lnSpc>
              <a:spcPct val="90000"/>
            </a:lnSpc>
            <a:spcBef>
              <a:spcPct val="0"/>
            </a:spcBef>
            <a:spcAft>
              <a:spcPct val="15000"/>
            </a:spcAft>
            <a:buChar char="••"/>
          </a:pPr>
          <a:r>
            <a:rPr lang="ka-GE" sz="1000" kern="1200" dirty="0" smtClean="0"/>
            <a:t>დატოვებულია </a:t>
          </a:r>
          <a:r>
            <a:rPr lang="ka-GE" sz="1000" kern="1200" dirty="0" err="1" smtClean="0"/>
            <a:t>განუხილველი</a:t>
          </a:r>
          <a:r>
            <a:rPr lang="ka-GE" sz="1000" kern="1200" dirty="0" smtClean="0"/>
            <a:t> - 58 შუამდგომლობა;</a:t>
          </a:r>
          <a:endParaRPr lang="en-US" sz="1000" kern="1200" dirty="0"/>
        </a:p>
      </dsp:txBody>
      <dsp:txXfrm rot="5400000">
        <a:off x="3792863" y="-1047052"/>
        <a:ext cx="1122913" cy="6290058"/>
      </dsp:txXfrm>
    </dsp:sp>
    <dsp:sp modelId="{16717BEB-556A-4B63-876C-8E0F924F3DE0}">
      <dsp:nvSpPr>
        <dsp:cNvPr id="0" name=""/>
        <dsp:cNvSpPr/>
      </dsp:nvSpPr>
      <dsp:spPr>
        <a:xfrm rot="5400000">
          <a:off x="-246436" y="3307137"/>
          <a:ext cx="1727559" cy="1209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ka-GE" sz="700" kern="1200" dirty="0" smtClean="0"/>
            <a:t>გირაო პატიმრობის უზრუნველყოფით სულ შემოვიდა 16 შუამდგომლობა</a:t>
          </a:r>
          <a:endParaRPr lang="en-US" sz="700" kern="1200" dirty="0"/>
        </a:p>
      </dsp:txBody>
      <dsp:txXfrm rot="5400000">
        <a:off x="-246436" y="3307137"/>
        <a:ext cx="1727559" cy="1209291"/>
      </dsp:txXfrm>
    </dsp:sp>
    <dsp:sp modelId="{39350100-32E5-4BB4-9240-2B2349B6A8E8}">
      <dsp:nvSpPr>
        <dsp:cNvPr id="0" name=""/>
        <dsp:cNvSpPr/>
      </dsp:nvSpPr>
      <dsp:spPr>
        <a:xfrm rot="5400000">
          <a:off x="3792863" y="487736"/>
          <a:ext cx="1122913" cy="62900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ka-GE" sz="1000" kern="1200" dirty="0" smtClean="0"/>
            <a:t>საიდანაც:</a:t>
          </a:r>
          <a:endParaRPr lang="en-US" sz="1000" kern="1200" dirty="0"/>
        </a:p>
        <a:p>
          <a:pPr marL="57150" lvl="1" indent="-57150" algn="l" defTabSz="444500">
            <a:lnSpc>
              <a:spcPct val="90000"/>
            </a:lnSpc>
            <a:spcBef>
              <a:spcPct val="0"/>
            </a:spcBef>
            <a:spcAft>
              <a:spcPct val="15000"/>
            </a:spcAft>
            <a:buChar char="••"/>
          </a:pPr>
          <a:r>
            <a:rPr lang="ka-GE" sz="1000" kern="1200" dirty="0" smtClean="0"/>
            <a:t>დაკმაყოფილდა - 5 შუამდგომლობა;</a:t>
          </a:r>
          <a:endParaRPr lang="en-US" sz="1000" kern="1200" dirty="0"/>
        </a:p>
        <a:p>
          <a:pPr marL="57150" lvl="1" indent="-57150" algn="l" defTabSz="444500">
            <a:lnSpc>
              <a:spcPct val="90000"/>
            </a:lnSpc>
            <a:spcBef>
              <a:spcPct val="0"/>
            </a:spcBef>
            <a:spcAft>
              <a:spcPct val="15000"/>
            </a:spcAft>
            <a:buChar char="••"/>
          </a:pPr>
          <a:r>
            <a:rPr lang="ka-GE" sz="1000" kern="1200" dirty="0" smtClean="0"/>
            <a:t>დატოვებულია </a:t>
          </a:r>
          <a:r>
            <a:rPr lang="ka-GE" sz="1000" kern="1200" dirty="0" err="1" smtClean="0"/>
            <a:t>განუხილველი</a:t>
          </a:r>
          <a:r>
            <a:rPr lang="ka-GE" sz="1000" kern="1200" dirty="0" smtClean="0"/>
            <a:t> - 11 შუამდგომლობა;</a:t>
          </a:r>
          <a:endParaRPr lang="en-US" sz="1000" kern="1200" dirty="0"/>
        </a:p>
      </dsp:txBody>
      <dsp:txXfrm rot="5400000">
        <a:off x="3792863" y="487736"/>
        <a:ext cx="1122913" cy="629005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D58D52-C1FF-47DC-B9CC-8F8ED6B91AB8}">
      <dsp:nvSpPr>
        <dsp:cNvPr id="0" name=""/>
        <dsp:cNvSpPr/>
      </dsp:nvSpPr>
      <dsp:spPr>
        <a:xfrm>
          <a:off x="1727129" y="606354"/>
          <a:ext cx="4045091" cy="4045091"/>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E5F27D-0A91-40B1-8D18-FD8207920868}">
      <dsp:nvSpPr>
        <dsp:cNvPr id="0" name=""/>
        <dsp:cNvSpPr/>
      </dsp:nvSpPr>
      <dsp:spPr>
        <a:xfrm>
          <a:off x="1727129" y="606354"/>
          <a:ext cx="4045091" cy="4045091"/>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E99A37-FAD2-4440-BF28-1ACA9560F6E8}">
      <dsp:nvSpPr>
        <dsp:cNvPr id="0" name=""/>
        <dsp:cNvSpPr/>
      </dsp:nvSpPr>
      <dsp:spPr>
        <a:xfrm>
          <a:off x="1727129" y="606354"/>
          <a:ext cx="4045091" cy="4045091"/>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011684-24C5-4B90-852A-5D1219476865}">
      <dsp:nvSpPr>
        <dsp:cNvPr id="0" name=""/>
        <dsp:cNvSpPr/>
      </dsp:nvSpPr>
      <dsp:spPr>
        <a:xfrm>
          <a:off x="1727129" y="606354"/>
          <a:ext cx="4045091" cy="4045091"/>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96CFFE-9C19-499A-8CB5-EE14C6F1D92F}">
      <dsp:nvSpPr>
        <dsp:cNvPr id="0" name=""/>
        <dsp:cNvSpPr/>
      </dsp:nvSpPr>
      <dsp:spPr>
        <a:xfrm>
          <a:off x="2818664" y="1697889"/>
          <a:ext cx="1862021" cy="18620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ka-GE" sz="1300" kern="1200" dirty="0" smtClean="0"/>
            <a:t>სამართლებრივი იძულებითი ღონისძიებები</a:t>
          </a:r>
          <a:endParaRPr lang="en-US" sz="1300" kern="1200" dirty="0"/>
        </a:p>
      </dsp:txBody>
      <dsp:txXfrm>
        <a:off x="2818664" y="1697889"/>
        <a:ext cx="1862021" cy="1862021"/>
      </dsp:txXfrm>
    </dsp:sp>
    <dsp:sp modelId="{C1E9A951-77EA-4CBE-8CB8-DD923116E451}">
      <dsp:nvSpPr>
        <dsp:cNvPr id="0" name=""/>
        <dsp:cNvSpPr/>
      </dsp:nvSpPr>
      <dsp:spPr>
        <a:xfrm>
          <a:off x="3097967" y="1569"/>
          <a:ext cx="1303414" cy="13034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ka-GE" sz="900" kern="1200" dirty="0" smtClean="0"/>
            <a:t>დაკავება შემოვიდა - 3; დაკმაყოფილდა - 3;</a:t>
          </a:r>
          <a:endParaRPr lang="en-US" sz="900" kern="1200" dirty="0"/>
        </a:p>
      </dsp:txBody>
      <dsp:txXfrm>
        <a:off x="3097967" y="1569"/>
        <a:ext cx="1303414" cy="1303414"/>
      </dsp:txXfrm>
    </dsp:sp>
    <dsp:sp modelId="{4AD26B3C-2543-433F-9121-09D742BDA018}">
      <dsp:nvSpPr>
        <dsp:cNvPr id="0" name=""/>
        <dsp:cNvSpPr/>
      </dsp:nvSpPr>
      <dsp:spPr>
        <a:xfrm>
          <a:off x="5073590" y="1977192"/>
          <a:ext cx="1303414" cy="13034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ka-GE" sz="900" kern="1200" dirty="0" smtClean="0"/>
            <a:t>პირის მოთავსება სამედიცინო დაწესებულებაში: შემოვიდა  - 4;  დაკმაყოფილდა - 4;</a:t>
          </a:r>
          <a:endParaRPr lang="en-US" sz="900" kern="1200" dirty="0"/>
        </a:p>
      </dsp:txBody>
      <dsp:txXfrm>
        <a:off x="5073590" y="1977192"/>
        <a:ext cx="1303414" cy="1303414"/>
      </dsp:txXfrm>
    </dsp:sp>
    <dsp:sp modelId="{EDCABFAA-51A8-49DF-B5A1-AB388E10BB45}">
      <dsp:nvSpPr>
        <dsp:cNvPr id="0" name=""/>
        <dsp:cNvSpPr/>
      </dsp:nvSpPr>
      <dsp:spPr>
        <a:xfrm>
          <a:off x="3097967" y="3952815"/>
          <a:ext cx="1303414" cy="13034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ka-GE" sz="900" kern="1200" dirty="0" smtClean="0"/>
            <a:t>ქონებაზე ყადაღის დადება: შემოვიდა  - 7;  დაკმაყოფილდა - 7; </a:t>
          </a:r>
          <a:endParaRPr lang="en-US" sz="900" kern="1200" dirty="0"/>
        </a:p>
      </dsp:txBody>
      <dsp:txXfrm>
        <a:off x="3097967" y="3952815"/>
        <a:ext cx="1303414" cy="1303414"/>
      </dsp:txXfrm>
    </dsp:sp>
    <dsp:sp modelId="{3678AE2E-803F-4D64-8FF1-C0F33D88DCC6}">
      <dsp:nvSpPr>
        <dsp:cNvPr id="0" name=""/>
        <dsp:cNvSpPr/>
      </dsp:nvSpPr>
      <dsp:spPr>
        <a:xfrm>
          <a:off x="1122344" y="1977192"/>
          <a:ext cx="1303414" cy="13034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ka-GE" sz="900" kern="1200" dirty="0" smtClean="0"/>
            <a:t>სხვა:        შემოვიდა - 1; დაკმაყოფილდა - 1;</a:t>
          </a:r>
          <a:endParaRPr lang="en-US" sz="900" kern="1200" dirty="0"/>
        </a:p>
      </dsp:txBody>
      <dsp:txXfrm>
        <a:off x="1122344" y="1977192"/>
        <a:ext cx="1303414" cy="130341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E593FB-0FB1-4E1D-8EBA-F6434EE5A697}">
      <dsp:nvSpPr>
        <dsp:cNvPr id="0" name=""/>
        <dsp:cNvSpPr/>
      </dsp:nvSpPr>
      <dsp:spPr>
        <a:xfrm>
          <a:off x="3594109" y="2133602"/>
          <a:ext cx="2640330" cy="264033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ka-GE" sz="1100" kern="1200" dirty="0" smtClean="0"/>
            <a:t>სულ შემოვიდა - 131 </a:t>
          </a:r>
          <a:endParaRPr lang="en-US" sz="1100" kern="1200" dirty="0"/>
        </a:p>
      </dsp:txBody>
      <dsp:txXfrm>
        <a:off x="3594109" y="2133602"/>
        <a:ext cx="2640330" cy="2640330"/>
      </dsp:txXfrm>
    </dsp:sp>
    <dsp:sp modelId="{61C7E1FF-EDB8-4E38-B7B7-507D4F3EF442}">
      <dsp:nvSpPr>
        <dsp:cNvPr id="0" name=""/>
        <dsp:cNvSpPr/>
      </dsp:nvSpPr>
      <dsp:spPr>
        <a:xfrm>
          <a:off x="1973452" y="1536192"/>
          <a:ext cx="1920240" cy="192024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ka-GE" sz="1100" kern="1200" dirty="0" smtClean="0"/>
            <a:t>დამთავრდა - 107; </a:t>
          </a:r>
          <a:endParaRPr lang="en-US" sz="1100" kern="1200" dirty="0"/>
        </a:p>
      </dsp:txBody>
      <dsp:txXfrm>
        <a:off x="1973452" y="1536192"/>
        <a:ext cx="1920240" cy="1920240"/>
      </dsp:txXfrm>
    </dsp:sp>
    <dsp:sp modelId="{15A5D60B-B366-4A28-9087-71F1707EBCCE}">
      <dsp:nvSpPr>
        <dsp:cNvPr id="0" name=""/>
        <dsp:cNvSpPr/>
      </dsp:nvSpPr>
      <dsp:spPr>
        <a:xfrm rot="20700000">
          <a:off x="3048983" y="211422"/>
          <a:ext cx="1881443" cy="188144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ka-GE" sz="900" kern="1200" dirty="0" smtClean="0"/>
            <a:t>საიდანაც :     შეწყდა - 6;      ჯარიმა - 66; ადმინისტრაციული პატიმრობა - 2;   შენიშვნა - 33;</a:t>
          </a:r>
          <a:endParaRPr lang="en-US" sz="900" kern="1200" dirty="0"/>
        </a:p>
      </dsp:txBody>
      <dsp:txXfrm>
        <a:off x="3461639" y="624077"/>
        <a:ext cx="1056132" cy="1056132"/>
      </dsp:txXfrm>
    </dsp:sp>
    <dsp:sp modelId="{9D8C9BFA-C95C-4A1C-8255-E92F62080F93}">
      <dsp:nvSpPr>
        <dsp:cNvPr id="0" name=""/>
        <dsp:cNvSpPr/>
      </dsp:nvSpPr>
      <dsp:spPr>
        <a:xfrm>
          <a:off x="3313332" y="1758021"/>
          <a:ext cx="3379622" cy="3379622"/>
        </a:xfrm>
        <a:prstGeom prst="circularArrow">
          <a:avLst>
            <a:gd name="adj1" fmla="val 4687"/>
            <a:gd name="adj2" fmla="val 299029"/>
            <a:gd name="adj3" fmla="val 2528961"/>
            <a:gd name="adj4" fmla="val 1583398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3E6404-058A-453F-B454-3DDAB1C85B39}">
      <dsp:nvSpPr>
        <dsp:cNvPr id="0" name=""/>
        <dsp:cNvSpPr/>
      </dsp:nvSpPr>
      <dsp:spPr>
        <a:xfrm>
          <a:off x="1633382" y="1108713"/>
          <a:ext cx="2455506" cy="245550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B71285-0AC9-4A9A-BF70-7DB9BC204E8E}">
      <dsp:nvSpPr>
        <dsp:cNvPr id="0" name=""/>
        <dsp:cNvSpPr/>
      </dsp:nvSpPr>
      <dsp:spPr>
        <a:xfrm>
          <a:off x="2613786" y="-203286"/>
          <a:ext cx="2647530" cy="264753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E78166-F2DD-4124-A462-9E26A99C46C9}">
      <dsp:nvSpPr>
        <dsp:cNvPr id="0" name=""/>
        <dsp:cNvSpPr/>
      </dsp:nvSpPr>
      <dsp:spPr>
        <a:xfrm rot="16200000">
          <a:off x="-1209302" y="1210217"/>
          <a:ext cx="4800600" cy="238016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004" bIns="0" numCol="1" spcCol="1270" anchor="ctr" anchorCtr="0">
          <a:noAutofit/>
        </a:bodyPr>
        <a:lstStyle/>
        <a:p>
          <a:pPr lvl="0" algn="ctr" defTabSz="444500">
            <a:lnSpc>
              <a:spcPct val="90000"/>
            </a:lnSpc>
            <a:spcBef>
              <a:spcPct val="0"/>
            </a:spcBef>
            <a:spcAft>
              <a:spcPct val="35000"/>
            </a:spcAft>
          </a:pPr>
          <a:r>
            <a:rPr lang="ka-GE" sz="1000" kern="1200" dirty="0" smtClean="0"/>
            <a:t>სისხლი</a:t>
          </a:r>
        </a:p>
        <a:p>
          <a:pPr lvl="0" algn="ctr" defTabSz="444500">
            <a:lnSpc>
              <a:spcPct val="90000"/>
            </a:lnSpc>
            <a:spcBef>
              <a:spcPct val="0"/>
            </a:spcBef>
            <a:spcAft>
              <a:spcPct val="35000"/>
            </a:spcAft>
          </a:pPr>
          <a:r>
            <a:rPr lang="ka-GE" sz="1000" kern="1200" dirty="0" smtClean="0"/>
            <a:t>შემოვიდა 76 საქმე, 76 პირის მიმართ;</a:t>
          </a:r>
        </a:p>
        <a:p>
          <a:pPr lvl="0" algn="ctr" defTabSz="444500">
            <a:lnSpc>
              <a:spcPct val="90000"/>
            </a:lnSpc>
            <a:spcBef>
              <a:spcPct val="0"/>
            </a:spcBef>
            <a:spcAft>
              <a:spcPct val="35000"/>
            </a:spcAft>
          </a:pPr>
          <a:r>
            <a:rPr lang="ka-GE" sz="1000" kern="1200" dirty="0" smtClean="0"/>
            <a:t>დამთავრდა 76 საქმე,  76 პირის მიმართ;</a:t>
          </a:r>
        </a:p>
        <a:p>
          <a:pPr lvl="0" algn="ctr" defTabSz="444500">
            <a:lnSpc>
              <a:spcPct val="90000"/>
            </a:lnSpc>
            <a:spcBef>
              <a:spcPct val="0"/>
            </a:spcBef>
            <a:spcAft>
              <a:spcPct val="35000"/>
            </a:spcAft>
          </a:pPr>
          <a:r>
            <a:rPr lang="ka-GE" sz="1000" kern="1200" dirty="0" smtClean="0"/>
            <a:t>საიდანაც:</a:t>
          </a:r>
        </a:p>
        <a:p>
          <a:pPr lvl="0" algn="ctr" defTabSz="444500">
            <a:lnSpc>
              <a:spcPct val="90000"/>
            </a:lnSpc>
            <a:spcBef>
              <a:spcPct val="0"/>
            </a:spcBef>
            <a:spcAft>
              <a:spcPct val="35000"/>
            </a:spcAft>
          </a:pPr>
          <a:r>
            <a:rPr lang="ka-GE" sz="1000" kern="1200" dirty="0" smtClean="0"/>
            <a:t>გამოტანილია გამამტყუნებელი განაჩენი 75 საქმეზე, 75 პირის მიმართ;</a:t>
          </a:r>
        </a:p>
        <a:p>
          <a:pPr lvl="0" algn="ctr" defTabSz="444500">
            <a:lnSpc>
              <a:spcPct val="90000"/>
            </a:lnSpc>
            <a:spcBef>
              <a:spcPct val="0"/>
            </a:spcBef>
            <a:spcAft>
              <a:spcPct val="35000"/>
            </a:spcAft>
          </a:pPr>
          <a:r>
            <a:rPr lang="ka-GE" sz="1000" kern="1200" dirty="0" smtClean="0"/>
            <a:t>დაუბრუნდა პროკურატურას 1 საქმე, 1 პირის მიმართ;</a:t>
          </a:r>
        </a:p>
        <a:p>
          <a:pPr lvl="0" algn="ctr" defTabSz="444500">
            <a:lnSpc>
              <a:spcPct val="90000"/>
            </a:lnSpc>
            <a:spcBef>
              <a:spcPct val="0"/>
            </a:spcBef>
            <a:spcAft>
              <a:spcPct val="35000"/>
            </a:spcAft>
          </a:pPr>
          <a:r>
            <a:rPr lang="ka-GE" sz="1000" kern="1200" dirty="0" smtClean="0"/>
            <a:t>განხილულია საპროცესო შეთანხმებით 75 საქმე, 75 პირის მიმართ</a:t>
          </a:r>
          <a:endParaRPr lang="en-US" sz="1000" kern="1200" dirty="0"/>
        </a:p>
      </dsp:txBody>
      <dsp:txXfrm rot="16200000">
        <a:off x="-1209302" y="1210217"/>
        <a:ext cx="4800600" cy="2380164"/>
      </dsp:txXfrm>
    </dsp:sp>
    <dsp:sp modelId="{FE5C16D3-F409-4322-A258-6957AEDF1F0B}">
      <dsp:nvSpPr>
        <dsp:cNvPr id="0" name=""/>
        <dsp:cNvSpPr/>
      </dsp:nvSpPr>
      <dsp:spPr>
        <a:xfrm rot="16200000">
          <a:off x="1349374" y="1210217"/>
          <a:ext cx="4800600" cy="238016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004" bIns="0" numCol="1" spcCol="1270" anchor="t" anchorCtr="0">
          <a:noAutofit/>
        </a:bodyPr>
        <a:lstStyle/>
        <a:p>
          <a:pPr lvl="0" algn="l" defTabSz="444500">
            <a:lnSpc>
              <a:spcPct val="90000"/>
            </a:lnSpc>
            <a:spcBef>
              <a:spcPct val="0"/>
            </a:spcBef>
            <a:spcAft>
              <a:spcPct val="35000"/>
            </a:spcAft>
          </a:pPr>
          <a:r>
            <a:rPr lang="ka-GE" sz="1000" kern="1200" dirty="0" smtClean="0"/>
            <a:t>სამოქალაქო</a:t>
          </a:r>
          <a:endParaRPr lang="en-US" sz="1000" kern="1200" dirty="0"/>
        </a:p>
        <a:p>
          <a:pPr marL="57150" lvl="1" indent="-57150" algn="l" defTabSz="355600">
            <a:lnSpc>
              <a:spcPct val="90000"/>
            </a:lnSpc>
            <a:spcBef>
              <a:spcPct val="0"/>
            </a:spcBef>
            <a:spcAft>
              <a:spcPct val="15000"/>
            </a:spcAft>
            <a:buChar char="••"/>
          </a:pPr>
          <a:r>
            <a:rPr lang="ka-GE" sz="800" kern="1200" dirty="0" smtClean="0"/>
            <a:t>შემოვიდა - 169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დამთავრდა - 203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ს ა ი დ ა ნ ა ც:</a:t>
          </a:r>
          <a:endParaRPr lang="en-US" sz="800" kern="1200" dirty="0"/>
        </a:p>
        <a:p>
          <a:pPr marL="57150" lvl="1" indent="-57150" algn="l" defTabSz="355600">
            <a:lnSpc>
              <a:spcPct val="90000"/>
            </a:lnSpc>
            <a:spcBef>
              <a:spcPct val="0"/>
            </a:spcBef>
            <a:spcAft>
              <a:spcPct val="15000"/>
            </a:spcAft>
            <a:buChar char="••"/>
          </a:pPr>
          <a:r>
            <a:rPr lang="ka-GE" sz="800" kern="1200" dirty="0" smtClean="0"/>
            <a:t>უარი ეთქვა მიღებაზე - 1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გადაწყვეტილების გამოტანით - 167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დამთავრდა მორიგებით - 17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დატოვებულია </a:t>
          </a:r>
          <a:r>
            <a:rPr lang="ka-GE" sz="800" kern="1200" dirty="0" err="1" smtClean="0"/>
            <a:t>განუხილველი</a:t>
          </a:r>
          <a:r>
            <a:rPr lang="ka-GE" sz="800" kern="1200" dirty="0" smtClean="0"/>
            <a:t> - 17 საქმე;</a:t>
          </a:r>
          <a:endParaRPr lang="en-US" sz="800" kern="1200" dirty="0"/>
        </a:p>
        <a:p>
          <a:pPr marL="57150" lvl="1" indent="-57150" algn="l" defTabSz="355600">
            <a:lnSpc>
              <a:spcPct val="90000"/>
            </a:lnSpc>
            <a:spcBef>
              <a:spcPct val="0"/>
            </a:spcBef>
            <a:spcAft>
              <a:spcPct val="15000"/>
            </a:spcAft>
            <a:buChar char="••"/>
          </a:pPr>
          <a:endParaRPr lang="en-US" sz="800" kern="1200" dirty="0"/>
        </a:p>
        <a:p>
          <a:pPr marL="57150" lvl="1" indent="-57150" algn="l" defTabSz="355600">
            <a:lnSpc>
              <a:spcPct val="90000"/>
            </a:lnSpc>
            <a:spcBef>
              <a:spcPct val="0"/>
            </a:spcBef>
            <a:spcAft>
              <a:spcPct val="15000"/>
            </a:spcAft>
            <a:buChar char="••"/>
          </a:pPr>
          <a:r>
            <a:rPr lang="ka-GE" sz="800" kern="1200" dirty="0" smtClean="0"/>
            <a:t>განხილულია სარჩელის აღძვრამდე შემოსული განცხადებები - 1 საქმე; </a:t>
          </a:r>
          <a:endParaRPr lang="en-US" sz="800" kern="1200" dirty="0"/>
        </a:p>
      </dsp:txBody>
      <dsp:txXfrm rot="16200000">
        <a:off x="1349374" y="1210217"/>
        <a:ext cx="4800600" cy="2380164"/>
      </dsp:txXfrm>
    </dsp:sp>
    <dsp:sp modelId="{43161B76-06EB-4F96-BEC6-B201260F1449}">
      <dsp:nvSpPr>
        <dsp:cNvPr id="0" name=""/>
        <dsp:cNvSpPr/>
      </dsp:nvSpPr>
      <dsp:spPr>
        <a:xfrm rot="16200000">
          <a:off x="3908052" y="1210217"/>
          <a:ext cx="4800600" cy="238016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004" bIns="0" numCol="1" spcCol="1270" anchor="t" anchorCtr="0">
          <a:noAutofit/>
        </a:bodyPr>
        <a:lstStyle/>
        <a:p>
          <a:pPr lvl="0" algn="l" defTabSz="444500">
            <a:lnSpc>
              <a:spcPct val="90000"/>
            </a:lnSpc>
            <a:spcBef>
              <a:spcPct val="0"/>
            </a:spcBef>
            <a:spcAft>
              <a:spcPct val="35000"/>
            </a:spcAft>
          </a:pPr>
          <a:r>
            <a:rPr lang="ka-GE" sz="1000" kern="1200" dirty="0" smtClean="0"/>
            <a:t>ადმინისტრაციული</a:t>
          </a:r>
          <a:endParaRPr lang="en-US" sz="1000" kern="1200" dirty="0"/>
        </a:p>
        <a:p>
          <a:pPr marL="57150" lvl="1" indent="-57150" algn="l" defTabSz="355600">
            <a:lnSpc>
              <a:spcPct val="90000"/>
            </a:lnSpc>
            <a:spcBef>
              <a:spcPct val="0"/>
            </a:spcBef>
            <a:spcAft>
              <a:spcPct val="15000"/>
            </a:spcAft>
            <a:buChar char="••"/>
          </a:pPr>
          <a:r>
            <a:rPr lang="ka-GE" sz="800" kern="1200" dirty="0" smtClean="0"/>
            <a:t>შემოვიდა -  5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დამთავრდა - 3 საქმე</a:t>
          </a:r>
          <a:endParaRPr lang="en-US" sz="800" kern="1200" dirty="0"/>
        </a:p>
        <a:p>
          <a:pPr marL="57150" lvl="1" indent="-57150" algn="l" defTabSz="355600">
            <a:lnSpc>
              <a:spcPct val="90000"/>
            </a:lnSpc>
            <a:spcBef>
              <a:spcPct val="0"/>
            </a:spcBef>
            <a:spcAft>
              <a:spcPct val="15000"/>
            </a:spcAft>
            <a:buChar char="••"/>
          </a:pPr>
          <a:r>
            <a:rPr lang="ka-GE" sz="800" kern="1200" dirty="0" smtClean="0"/>
            <a:t>ს ა ი დ ა ნ ა ც:</a:t>
          </a:r>
          <a:endParaRPr lang="en-US" sz="800" kern="1200" dirty="0"/>
        </a:p>
        <a:p>
          <a:pPr marL="57150" lvl="1" indent="-57150" algn="l" defTabSz="355600">
            <a:lnSpc>
              <a:spcPct val="90000"/>
            </a:lnSpc>
            <a:spcBef>
              <a:spcPct val="0"/>
            </a:spcBef>
            <a:spcAft>
              <a:spcPct val="15000"/>
            </a:spcAft>
            <a:buChar char="••"/>
          </a:pPr>
          <a:r>
            <a:rPr lang="ka-GE" sz="800" kern="1200" dirty="0" smtClean="0"/>
            <a:t>გადაწყვეტილების გამოტანით - 3 საქმე;</a:t>
          </a:r>
          <a:endParaRPr lang="en-US" sz="800" kern="1200" dirty="0"/>
        </a:p>
      </dsp:txBody>
      <dsp:txXfrm rot="16200000">
        <a:off x="3908052" y="1210217"/>
        <a:ext cx="4800600" cy="238016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534478-F0D1-48AF-96C3-A755A40D0DDD}">
      <dsp:nvSpPr>
        <dsp:cNvPr id="0" name=""/>
        <dsp:cNvSpPr/>
      </dsp:nvSpPr>
      <dsp:spPr>
        <a:xfrm rot="5400000">
          <a:off x="-259133" y="260866"/>
          <a:ext cx="1727559" cy="1209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ka-GE" sz="700" kern="1200" dirty="0" smtClean="0"/>
            <a:t>დაპატიმრება </a:t>
          </a:r>
        </a:p>
        <a:p>
          <a:pPr lvl="0" algn="ctr" defTabSz="311150">
            <a:lnSpc>
              <a:spcPct val="90000"/>
            </a:lnSpc>
            <a:spcBef>
              <a:spcPct val="0"/>
            </a:spcBef>
            <a:spcAft>
              <a:spcPct val="35000"/>
            </a:spcAft>
          </a:pPr>
          <a:r>
            <a:rPr lang="ka-GE" sz="700" kern="1200" dirty="0" smtClean="0"/>
            <a:t>21 შუამდგომლობა</a:t>
          </a:r>
          <a:endParaRPr lang="en-US" sz="700" kern="1200" dirty="0"/>
        </a:p>
      </dsp:txBody>
      <dsp:txXfrm rot="5400000">
        <a:off x="-259133" y="260866"/>
        <a:ext cx="1727559" cy="1209291"/>
      </dsp:txXfrm>
    </dsp:sp>
    <dsp:sp modelId="{95401189-7DE1-4B70-A45A-EA7CF4DA6F4B}">
      <dsp:nvSpPr>
        <dsp:cNvPr id="0" name=""/>
        <dsp:cNvSpPr/>
      </dsp:nvSpPr>
      <dsp:spPr>
        <a:xfrm rot="5400000">
          <a:off x="3792863" y="-2581840"/>
          <a:ext cx="1122913" cy="62900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ka-GE" sz="1000" kern="1200" dirty="0" smtClean="0"/>
            <a:t>საიდანაც:</a:t>
          </a:r>
          <a:endParaRPr lang="en-US" sz="1000" kern="1200" dirty="0"/>
        </a:p>
        <a:p>
          <a:pPr marL="57150" lvl="1" indent="-57150" algn="l" defTabSz="444500">
            <a:lnSpc>
              <a:spcPct val="90000"/>
            </a:lnSpc>
            <a:spcBef>
              <a:spcPct val="0"/>
            </a:spcBef>
            <a:spcAft>
              <a:spcPct val="15000"/>
            </a:spcAft>
            <a:buChar char="••"/>
          </a:pPr>
          <a:r>
            <a:rPr lang="ka-GE" sz="1000" kern="1200" dirty="0" smtClean="0"/>
            <a:t>დაკმაყოფილდა </a:t>
          </a:r>
          <a:r>
            <a:rPr lang="ka-GE" sz="1000" kern="1200" dirty="0" smtClean="0"/>
            <a:t>- 8 შუამდგომლობა</a:t>
          </a:r>
          <a:r>
            <a:rPr lang="ka-GE" sz="1000" kern="1200" dirty="0" smtClean="0"/>
            <a:t>;</a:t>
          </a:r>
          <a:endParaRPr lang="en-US" sz="1000" kern="1200" dirty="0"/>
        </a:p>
        <a:p>
          <a:pPr marL="57150" lvl="1" indent="-57150" algn="l" defTabSz="444500">
            <a:lnSpc>
              <a:spcPct val="90000"/>
            </a:lnSpc>
            <a:spcBef>
              <a:spcPct val="0"/>
            </a:spcBef>
            <a:spcAft>
              <a:spcPct val="15000"/>
            </a:spcAft>
            <a:buChar char="••"/>
          </a:pPr>
          <a:r>
            <a:rPr lang="ka-GE" sz="1000" kern="1200" dirty="0" smtClean="0"/>
            <a:t>შეეფარდა გირაო </a:t>
          </a:r>
          <a:r>
            <a:rPr lang="ka-GE" sz="1000" kern="1200" dirty="0" smtClean="0"/>
            <a:t>- 2 </a:t>
          </a:r>
          <a:r>
            <a:rPr lang="ka-GE" sz="1000" kern="1200" dirty="0" smtClean="0"/>
            <a:t>შუამდგომლობა;</a:t>
          </a:r>
          <a:endParaRPr lang="en-US" sz="1000" kern="1200" dirty="0"/>
        </a:p>
        <a:p>
          <a:pPr marL="57150" lvl="1" indent="-57150" algn="l" defTabSz="444500">
            <a:lnSpc>
              <a:spcPct val="90000"/>
            </a:lnSpc>
            <a:spcBef>
              <a:spcPct val="0"/>
            </a:spcBef>
            <a:spcAft>
              <a:spcPct val="15000"/>
            </a:spcAft>
            <a:buChar char="••"/>
          </a:pPr>
          <a:r>
            <a:rPr lang="ka-GE" sz="1000" kern="1200" dirty="0" smtClean="0"/>
            <a:t>შეეფარდა გირაო პატიმრობის უზრუნველყოფით - 11 შუამდგომლობა;</a:t>
          </a:r>
          <a:endParaRPr lang="en-US" sz="1000" kern="1200" dirty="0"/>
        </a:p>
        <a:p>
          <a:pPr marL="57150" lvl="1" indent="-57150" algn="l" defTabSz="444500">
            <a:lnSpc>
              <a:spcPct val="90000"/>
            </a:lnSpc>
            <a:spcBef>
              <a:spcPct val="0"/>
            </a:spcBef>
            <a:spcAft>
              <a:spcPct val="15000"/>
            </a:spcAft>
            <a:buChar char="••"/>
          </a:pPr>
          <a:endParaRPr lang="en-US" sz="1000" kern="1200" dirty="0"/>
        </a:p>
      </dsp:txBody>
      <dsp:txXfrm rot="5400000">
        <a:off x="3792863" y="-2581840"/>
        <a:ext cx="1122913" cy="6290058"/>
      </dsp:txXfrm>
    </dsp:sp>
    <dsp:sp modelId="{92BE28BA-43DC-48A9-BB4F-968C9572B295}">
      <dsp:nvSpPr>
        <dsp:cNvPr id="0" name=""/>
        <dsp:cNvSpPr/>
      </dsp:nvSpPr>
      <dsp:spPr>
        <a:xfrm rot="5400000">
          <a:off x="-259133" y="1795654"/>
          <a:ext cx="1727559" cy="1209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ka-GE" sz="700" kern="1200" dirty="0" smtClean="0"/>
            <a:t>გირაო</a:t>
          </a:r>
        </a:p>
        <a:p>
          <a:pPr lvl="0" algn="ctr" defTabSz="311150">
            <a:lnSpc>
              <a:spcPct val="90000"/>
            </a:lnSpc>
            <a:spcBef>
              <a:spcPct val="0"/>
            </a:spcBef>
            <a:spcAft>
              <a:spcPct val="35000"/>
            </a:spcAft>
          </a:pPr>
          <a:r>
            <a:rPr lang="ka-GE" sz="700" kern="1200" dirty="0" smtClean="0"/>
            <a:t> მოთხოვნით სულ </a:t>
          </a:r>
          <a:r>
            <a:rPr lang="ka-GE" sz="700" kern="1200" dirty="0" err="1" smtClean="0"/>
            <a:t>სემოვიდა</a:t>
          </a:r>
          <a:r>
            <a:rPr lang="ka-GE" sz="700" kern="1200" dirty="0" smtClean="0"/>
            <a:t> 76 შუამდგომლობა</a:t>
          </a:r>
          <a:endParaRPr lang="en-US" sz="700" kern="1200" dirty="0"/>
        </a:p>
      </dsp:txBody>
      <dsp:txXfrm rot="5400000">
        <a:off x="-259133" y="1795654"/>
        <a:ext cx="1727559" cy="1209291"/>
      </dsp:txXfrm>
    </dsp:sp>
    <dsp:sp modelId="{8DB2F6B1-EF27-42BE-AC00-21D37BCDADEC}">
      <dsp:nvSpPr>
        <dsp:cNvPr id="0" name=""/>
        <dsp:cNvSpPr/>
      </dsp:nvSpPr>
      <dsp:spPr>
        <a:xfrm rot="5400000">
          <a:off x="3792863" y="-1047052"/>
          <a:ext cx="1122913" cy="62900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ka-GE" sz="1000" kern="1200" dirty="0" smtClean="0"/>
            <a:t>საიდანაც:</a:t>
          </a:r>
          <a:endParaRPr lang="en-US" sz="1000" kern="1200" dirty="0"/>
        </a:p>
        <a:p>
          <a:pPr marL="57150" lvl="1" indent="-57150" algn="l" defTabSz="444500">
            <a:lnSpc>
              <a:spcPct val="90000"/>
            </a:lnSpc>
            <a:spcBef>
              <a:spcPct val="0"/>
            </a:spcBef>
            <a:spcAft>
              <a:spcPct val="15000"/>
            </a:spcAft>
            <a:buChar char="••"/>
          </a:pPr>
          <a:r>
            <a:rPr lang="ka-GE" sz="1000" kern="1200" dirty="0" smtClean="0"/>
            <a:t>დაკმაყოფილდა - 5 შუამდგომლობა</a:t>
          </a:r>
          <a:endParaRPr lang="en-US" sz="1000" kern="1200" dirty="0"/>
        </a:p>
        <a:p>
          <a:pPr marL="57150" lvl="1" indent="-57150" algn="l" defTabSz="444500">
            <a:lnSpc>
              <a:spcPct val="90000"/>
            </a:lnSpc>
            <a:spcBef>
              <a:spcPct val="0"/>
            </a:spcBef>
            <a:spcAft>
              <a:spcPct val="15000"/>
            </a:spcAft>
            <a:buChar char="••"/>
          </a:pPr>
          <a:r>
            <a:rPr lang="ka-GE" sz="1000" kern="1200" dirty="0" smtClean="0"/>
            <a:t>შეეფარდა შეთანხმება გაუსვლელობისა და სათანადო ქცევის შესახებ - 1 შუამდგომლობა;</a:t>
          </a:r>
          <a:endParaRPr lang="en-US" sz="1000" kern="1200" dirty="0"/>
        </a:p>
        <a:p>
          <a:pPr marL="57150" lvl="1" indent="-57150" algn="l" defTabSz="444500">
            <a:lnSpc>
              <a:spcPct val="90000"/>
            </a:lnSpc>
            <a:spcBef>
              <a:spcPct val="0"/>
            </a:spcBef>
            <a:spcAft>
              <a:spcPct val="15000"/>
            </a:spcAft>
            <a:buChar char="••"/>
          </a:pPr>
          <a:r>
            <a:rPr lang="ka-GE" sz="1000" kern="1200" dirty="0" smtClean="0"/>
            <a:t>დატოვებულია </a:t>
          </a:r>
          <a:r>
            <a:rPr lang="ka-GE" sz="1000" kern="1200" dirty="0" err="1" smtClean="0"/>
            <a:t>განუხილველი</a:t>
          </a:r>
          <a:r>
            <a:rPr lang="ka-GE" sz="1000" kern="1200" dirty="0" smtClean="0"/>
            <a:t> - 69 შუამდგომლობა;</a:t>
          </a:r>
          <a:endParaRPr lang="en-US" sz="1000" kern="1200" dirty="0"/>
        </a:p>
        <a:p>
          <a:pPr marL="57150" lvl="1" indent="-57150" algn="l" defTabSz="444500">
            <a:lnSpc>
              <a:spcPct val="90000"/>
            </a:lnSpc>
            <a:spcBef>
              <a:spcPct val="0"/>
            </a:spcBef>
            <a:spcAft>
              <a:spcPct val="15000"/>
            </a:spcAft>
            <a:buChar char="••"/>
          </a:pPr>
          <a:r>
            <a:rPr lang="ka-GE" sz="1000" kern="1200" dirty="0" smtClean="0"/>
            <a:t>უარი ეთქვა შეფარდებაზე - 1 შუამდგომლობა;</a:t>
          </a:r>
          <a:endParaRPr lang="en-US" sz="1000" kern="1200" dirty="0"/>
        </a:p>
      </dsp:txBody>
      <dsp:txXfrm rot="5400000">
        <a:off x="3792863" y="-1047052"/>
        <a:ext cx="1122913" cy="6290058"/>
      </dsp:txXfrm>
    </dsp:sp>
    <dsp:sp modelId="{16717BEB-556A-4B63-876C-8E0F924F3DE0}">
      <dsp:nvSpPr>
        <dsp:cNvPr id="0" name=""/>
        <dsp:cNvSpPr/>
      </dsp:nvSpPr>
      <dsp:spPr>
        <a:xfrm rot="5400000">
          <a:off x="-246436" y="3307137"/>
          <a:ext cx="1727559" cy="12092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ka-GE" sz="700" kern="1200" dirty="0" smtClean="0"/>
            <a:t>გირაო პატიმრობის უზრუნველყოფით სულ შემოვიდა 6 შუამდგომლობა</a:t>
          </a:r>
          <a:endParaRPr lang="en-US" sz="700" kern="1200" dirty="0"/>
        </a:p>
      </dsp:txBody>
      <dsp:txXfrm rot="5400000">
        <a:off x="-246436" y="3307137"/>
        <a:ext cx="1727559" cy="1209291"/>
      </dsp:txXfrm>
    </dsp:sp>
    <dsp:sp modelId="{39350100-32E5-4BB4-9240-2B2349B6A8E8}">
      <dsp:nvSpPr>
        <dsp:cNvPr id="0" name=""/>
        <dsp:cNvSpPr/>
      </dsp:nvSpPr>
      <dsp:spPr>
        <a:xfrm rot="5400000">
          <a:off x="3792863" y="487736"/>
          <a:ext cx="1122913" cy="62900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ka-GE" sz="1000" kern="1200" dirty="0" smtClean="0"/>
            <a:t>საიდანაც:</a:t>
          </a:r>
          <a:endParaRPr lang="en-US" sz="1000" kern="1200" dirty="0"/>
        </a:p>
        <a:p>
          <a:pPr marL="57150" lvl="1" indent="-57150" algn="l" defTabSz="444500">
            <a:lnSpc>
              <a:spcPct val="90000"/>
            </a:lnSpc>
            <a:spcBef>
              <a:spcPct val="0"/>
            </a:spcBef>
            <a:spcAft>
              <a:spcPct val="15000"/>
            </a:spcAft>
            <a:buChar char="••"/>
          </a:pPr>
          <a:r>
            <a:rPr lang="ka-GE" sz="1000" kern="1200" dirty="0" smtClean="0"/>
            <a:t>დატოვებულია </a:t>
          </a:r>
          <a:r>
            <a:rPr lang="ka-GE" sz="1000" kern="1200" dirty="0" err="1" smtClean="0"/>
            <a:t>განუხილველი</a:t>
          </a:r>
          <a:r>
            <a:rPr lang="ka-GE" sz="1000" kern="1200" dirty="0" smtClean="0"/>
            <a:t> - 6 შუამდგომლობა;</a:t>
          </a:r>
          <a:endParaRPr lang="en-US" sz="1000" kern="1200" dirty="0"/>
        </a:p>
      </dsp:txBody>
      <dsp:txXfrm rot="5400000">
        <a:off x="3792863" y="487736"/>
        <a:ext cx="1122913" cy="62900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ზედა კოლონტიტულის ჩანაცვლების ველი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თარიღის ჩანაცვლების ველი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95C51-1EE7-46C7-9A94-0D820C0CBA6D}" type="datetimeFigureOut">
              <a:rPr lang="en-US" smtClean="0"/>
              <a:pPr/>
              <a:t>3/17/2021</a:t>
            </a:fld>
            <a:endParaRPr lang="en-US"/>
          </a:p>
        </p:txBody>
      </p:sp>
      <p:sp>
        <p:nvSpPr>
          <p:cNvPr id="4" name="სლაიდის გამოსახულების ჩანაცვლების ველი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ჩანაწერების ჩანაცვლების ველი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a:p>
        </p:txBody>
      </p:sp>
      <p:sp>
        <p:nvSpPr>
          <p:cNvPr id="6" name="ქვედა კოლონტიტულის ჩანაცვლების ველი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სლაიდის რიცხვის ჩანაცვლების ველი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87000-22E1-44FC-9164-47E77F2B1D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normAutofit/>
          </a:bodyPr>
          <a:lstStyle/>
          <a:p>
            <a:endParaRPr lang="en-US"/>
          </a:p>
        </p:txBody>
      </p:sp>
      <p:sp>
        <p:nvSpPr>
          <p:cNvPr id="4" name="სლაიდის რიცხვის ჩანაცვლების ველი 3"/>
          <p:cNvSpPr>
            <a:spLocks noGrp="1"/>
          </p:cNvSpPr>
          <p:nvPr>
            <p:ph type="sldNum" sz="quarter" idx="10"/>
          </p:nvPr>
        </p:nvSpPr>
        <p:spPr/>
        <p:txBody>
          <a:bodyPr/>
          <a:lstStyle/>
          <a:p>
            <a:fld id="{B9B87000-22E1-44FC-9164-47E77F2B1D9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B87000-22E1-44FC-9164-47E77F2B1D9A}"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სათაურის სლაიდი">
    <p:spTree>
      <p:nvGrpSpPr>
        <p:cNvPr id="1" name=""/>
        <p:cNvGrpSpPr/>
        <p:nvPr/>
      </p:nvGrpSpPr>
      <p:grpSpPr>
        <a:xfrm>
          <a:off x="0" y="0"/>
          <a:ext cx="0" cy="0"/>
          <a:chOff x="0" y="0"/>
          <a:chExt cx="0" cy="0"/>
        </a:xfrm>
      </p:grpSpPr>
      <p:sp>
        <p:nvSpPr>
          <p:cNvPr id="14" name="სათაური 13"/>
          <p:cNvSpPr>
            <a:spLocks noGrp="1"/>
          </p:cNvSpPr>
          <p:nvPr>
            <p:ph type="ctrTitle"/>
          </p:nvPr>
        </p:nvSpPr>
        <p:spPr>
          <a:xfrm>
            <a:off x="1432560" y="359898"/>
            <a:ext cx="7406640" cy="1472184"/>
          </a:xfrm>
        </p:spPr>
        <p:txBody>
          <a:bodyPr anchor="b"/>
          <a:lstStyle>
            <a:lvl1pPr algn="l">
              <a:defRPr/>
            </a:lvl1pPr>
            <a:extLst/>
          </a:lstStyle>
          <a:p>
            <a:r>
              <a:rPr kumimoji="0" lang="ka-GE" smtClean="0"/>
              <a:t>დააწკაპ. მთ. სათაურის სტილის შეცვლისათვის</a:t>
            </a:r>
            <a:endParaRPr kumimoji="0" lang="en-US"/>
          </a:p>
        </p:txBody>
      </p:sp>
      <p:sp>
        <p:nvSpPr>
          <p:cNvPr id="22" name="სუბტიტრი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ka-GE" smtClean="0"/>
              <a:t>დააწკაპუნეთ მთავარი ქვესათაურის სტილის რედაქტირებისთვის</a:t>
            </a:r>
            <a:endParaRPr kumimoji="0" lang="en-US"/>
          </a:p>
        </p:txBody>
      </p:sp>
      <p:sp>
        <p:nvSpPr>
          <p:cNvPr id="7" name="თარიღის ჩანაცვლების ველი 6"/>
          <p:cNvSpPr>
            <a:spLocks noGrp="1"/>
          </p:cNvSpPr>
          <p:nvPr>
            <p:ph type="dt" sz="half" idx="10"/>
          </p:nvPr>
        </p:nvSpPr>
        <p:spPr/>
        <p:txBody>
          <a:bodyPr/>
          <a:lstStyle>
            <a:extLst/>
          </a:lstStyle>
          <a:p>
            <a:fld id="{1D8BD707-D9CF-40AE-B4C6-C98DA3205C09}" type="datetimeFigureOut">
              <a:rPr lang="en-US" smtClean="0"/>
              <a:pPr/>
              <a:t>3/17/2021</a:t>
            </a:fld>
            <a:endParaRPr lang="en-US"/>
          </a:p>
        </p:txBody>
      </p:sp>
      <p:sp>
        <p:nvSpPr>
          <p:cNvPr id="20" name="ქვედა კოლონტიტულის ჩანაცვლების ველი 19"/>
          <p:cNvSpPr>
            <a:spLocks noGrp="1"/>
          </p:cNvSpPr>
          <p:nvPr>
            <p:ph type="ftr" sz="quarter" idx="11"/>
          </p:nvPr>
        </p:nvSpPr>
        <p:spPr/>
        <p:txBody>
          <a:bodyPr/>
          <a:lstStyle>
            <a:extLst/>
          </a:lstStyle>
          <a:p>
            <a:endParaRPr lang="en-US"/>
          </a:p>
        </p:txBody>
      </p:sp>
      <p:sp>
        <p:nvSpPr>
          <p:cNvPr id="10" name="სლაიდის რიცხვის ჩანაცვლების ველი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სათაური და ვერტიკალური ტექსტ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extLst/>
          </a:lstStyle>
          <a:p>
            <a:r>
              <a:rPr kumimoji="0" lang="ka-GE" smtClean="0"/>
              <a:t>დააწკაპ. მთ. სათაურის სტილის შეცვლისათვის</a:t>
            </a:r>
            <a:endParaRPr kumimoji="0" lang="en-US"/>
          </a:p>
        </p:txBody>
      </p:sp>
      <p:sp>
        <p:nvSpPr>
          <p:cNvPr id="3" name="ვერტიკალური ტექსტის ჩანაცვლების ველი 2"/>
          <p:cNvSpPr>
            <a:spLocks noGrp="1"/>
          </p:cNvSpPr>
          <p:nvPr>
            <p:ph type="body" orient="vert" idx="1"/>
          </p:nvPr>
        </p:nvSpPr>
        <p:spPr/>
        <p:txBody>
          <a:bodyPr vert="eaVert"/>
          <a:lstStyle>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extLst/>
          </a:lstStyle>
          <a:p>
            <a:fld id="{1D8BD707-D9CF-40AE-B4C6-C98DA3205C09}" type="datetimeFigureOut">
              <a:rPr lang="en-US" smtClean="0"/>
              <a:pPr/>
              <a:t>3/17/2021</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ვერტიკალური სათაური და ტექსტი">
    <p:spTree>
      <p:nvGrpSpPr>
        <p:cNvPr id="1" name=""/>
        <p:cNvGrpSpPr/>
        <p:nvPr/>
      </p:nvGrpSpPr>
      <p:grpSpPr>
        <a:xfrm>
          <a:off x="0" y="0"/>
          <a:ext cx="0" cy="0"/>
          <a:chOff x="0" y="0"/>
          <a:chExt cx="0" cy="0"/>
        </a:xfrm>
      </p:grpSpPr>
      <p:sp>
        <p:nvSpPr>
          <p:cNvPr id="2" name="ვერტიკალური სათაური 1"/>
          <p:cNvSpPr>
            <a:spLocks noGrp="1"/>
          </p:cNvSpPr>
          <p:nvPr>
            <p:ph type="title" orient="vert"/>
          </p:nvPr>
        </p:nvSpPr>
        <p:spPr>
          <a:xfrm>
            <a:off x="6858000" y="274639"/>
            <a:ext cx="1828800" cy="5851525"/>
          </a:xfrm>
        </p:spPr>
        <p:txBody>
          <a:bodyPr vert="eaVert"/>
          <a:lstStyle>
            <a:extLst/>
          </a:lstStyle>
          <a:p>
            <a:r>
              <a:rPr kumimoji="0" lang="ka-GE" smtClean="0"/>
              <a:t>დააწკაპ. მთ. სათაურის სტილის შეცვლისათვის</a:t>
            </a:r>
            <a:endParaRPr kumimoji="0" lang="en-US"/>
          </a:p>
        </p:txBody>
      </p:sp>
      <p:sp>
        <p:nvSpPr>
          <p:cNvPr id="3" name="ვერტიკალური ტექსტის ჩანაცვლების ველი 2"/>
          <p:cNvSpPr>
            <a:spLocks noGrp="1"/>
          </p:cNvSpPr>
          <p:nvPr>
            <p:ph type="body" orient="vert" idx="1"/>
          </p:nvPr>
        </p:nvSpPr>
        <p:spPr>
          <a:xfrm>
            <a:off x="1143000" y="274640"/>
            <a:ext cx="5562600" cy="5851525"/>
          </a:xfrm>
        </p:spPr>
        <p:txBody>
          <a:bodyPr vert="eaVert"/>
          <a:lstStyle>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extLst/>
          </a:lstStyle>
          <a:p>
            <a:fld id="{1D8BD707-D9CF-40AE-B4C6-C98DA3205C09}" type="datetimeFigureOut">
              <a:rPr lang="en-US" smtClean="0"/>
              <a:pPr/>
              <a:t>3/17/2021</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extLst/>
          </a:lstStyle>
          <a:p>
            <a:r>
              <a:rPr kumimoji="0" lang="ka-GE" smtClean="0"/>
              <a:t>დააწკაპ. მთ. სათაურის სტილის შეცვლისათვის</a:t>
            </a:r>
            <a:endParaRPr kumimoji="0" lang="en-US"/>
          </a:p>
        </p:txBody>
      </p:sp>
      <p:sp>
        <p:nvSpPr>
          <p:cNvPr id="3" name="შიგთავსის ჩანაცვლების ველი 2"/>
          <p:cNvSpPr>
            <a:spLocks noGrp="1"/>
          </p:cNvSpPr>
          <p:nvPr>
            <p:ph idx="1"/>
          </p:nvPr>
        </p:nvSpPr>
        <p:spPr/>
        <p:txBody>
          <a:bodyPr/>
          <a:lstStyle>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extLst/>
          </a:lstStyle>
          <a:p>
            <a:fld id="{1D8BD707-D9CF-40AE-B4C6-C98DA3205C09}" type="datetimeFigureOut">
              <a:rPr lang="en-US" smtClean="0"/>
              <a:pPr/>
              <a:t>3/17/2021</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სექციის ზედა კოლონტიტული">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სათაურ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ka-GE" smtClean="0"/>
              <a:t>დააწკაპ. მთ. სათაურის სტილის შეცვლისათვის</a:t>
            </a:r>
          </a:p>
        </p:txBody>
      </p:sp>
      <p:sp>
        <p:nvSpPr>
          <p:cNvPr id="4" name="თარიღის ჩანაცვლების ველი 3"/>
          <p:cNvSpPr>
            <a:spLocks noGrp="1"/>
          </p:cNvSpPr>
          <p:nvPr>
            <p:ph type="dt" sz="half" idx="10"/>
          </p:nvPr>
        </p:nvSpPr>
        <p:spPr/>
        <p:txBody>
          <a:bodyPr/>
          <a:lstStyle>
            <a:extLst/>
          </a:lstStyle>
          <a:p>
            <a:fld id="{1D8BD707-D9CF-40AE-B4C6-C98DA3205C09}" type="datetimeFigureOut">
              <a:rPr lang="en-US" smtClean="0"/>
              <a:pPr/>
              <a:t>3/17/2021</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435608" y="274320"/>
            <a:ext cx="7498080" cy="1143000"/>
          </a:xfrm>
        </p:spPr>
        <p:txBody>
          <a:bodyPr/>
          <a:lstStyle>
            <a:extLst/>
          </a:lstStyle>
          <a:p>
            <a:r>
              <a:rPr kumimoji="0" lang="ka-GE" smtClean="0"/>
              <a:t>დააწკაპ. მთ. სათაურის სტილის შეცვლისათვის</a:t>
            </a:r>
            <a:endParaRPr kumimoji="0" lang="en-US"/>
          </a:p>
        </p:txBody>
      </p:sp>
      <p:sp>
        <p:nvSpPr>
          <p:cNvPr id="3" name="შიგთავსის ჩანაცვლების ველი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შიგთავსის ჩანაცვლების ველი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5" name="თარიღის ჩანაცვლების ველი 4"/>
          <p:cNvSpPr>
            <a:spLocks noGrp="1"/>
          </p:cNvSpPr>
          <p:nvPr>
            <p:ph type="dt" sz="half" idx="10"/>
          </p:nvPr>
        </p:nvSpPr>
        <p:spPr/>
        <p:txBody>
          <a:bodyPr/>
          <a:lstStyle>
            <a:extLst/>
          </a:lstStyle>
          <a:p>
            <a:fld id="{1D8BD707-D9CF-40AE-B4C6-C98DA3205C09}" type="datetimeFigureOut">
              <a:rPr lang="en-US" smtClean="0"/>
              <a:pPr/>
              <a:t>3/17/2021</a:t>
            </a:fld>
            <a:endParaRPr lang="en-US"/>
          </a:p>
        </p:txBody>
      </p:sp>
      <p:sp>
        <p:nvSpPr>
          <p:cNvPr id="6" name="ქვედა კოლონტიტულის ჩანაცვლების ველი 5"/>
          <p:cNvSpPr>
            <a:spLocks noGrp="1"/>
          </p:cNvSpPr>
          <p:nvPr>
            <p:ph type="ftr" sz="quarter" idx="11"/>
          </p:nvPr>
        </p:nvSpPr>
        <p:spPr/>
        <p:txBody>
          <a:bodyPr/>
          <a:lstStyle>
            <a:extLst/>
          </a:lstStyle>
          <a:p>
            <a:endParaRPr lang="en-US"/>
          </a:p>
        </p:txBody>
      </p:sp>
      <p:sp>
        <p:nvSpPr>
          <p:cNvPr id="7" name="სლაიდის რიცხვის ჩანაცვლების ველი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შედარება">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a-GE" smtClean="0"/>
              <a:t>დააწკაპ. მთ. სათაურის სტილის შეცვლისათვის</a:t>
            </a:r>
          </a:p>
        </p:txBody>
      </p:sp>
      <p:sp>
        <p:nvSpPr>
          <p:cNvPr id="4" name="ტექსტის ჩანაცვლების ველი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a-GE" smtClean="0"/>
              <a:t>დააწკაპ. მთ. სათაურის სტილის შეცვლისათვის</a:t>
            </a:r>
          </a:p>
        </p:txBody>
      </p:sp>
      <p:sp>
        <p:nvSpPr>
          <p:cNvPr id="5" name="შიგთავსის ჩანაცვლების ველი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6" name="შიგთავსის ჩანაცვლების ველი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7" name="თარიღის ჩანაცვლების ველი 6"/>
          <p:cNvSpPr>
            <a:spLocks noGrp="1"/>
          </p:cNvSpPr>
          <p:nvPr>
            <p:ph type="dt" sz="half" idx="10"/>
          </p:nvPr>
        </p:nvSpPr>
        <p:spPr/>
        <p:txBody>
          <a:bodyPr/>
          <a:lstStyle>
            <a:extLst/>
          </a:lstStyle>
          <a:p>
            <a:fld id="{1D8BD707-D9CF-40AE-B4C6-C98DA3205C09}" type="datetimeFigureOut">
              <a:rPr lang="en-US" smtClean="0"/>
              <a:pPr/>
              <a:t>3/17/2021</a:t>
            </a:fld>
            <a:endParaRPr lang="en-US"/>
          </a:p>
        </p:txBody>
      </p:sp>
      <p:sp>
        <p:nvSpPr>
          <p:cNvPr id="8" name="ქვედა კოლონტიტულის ჩანაცვლების ველი 7"/>
          <p:cNvSpPr>
            <a:spLocks noGrp="1"/>
          </p:cNvSpPr>
          <p:nvPr>
            <p:ph type="ftr" sz="quarter" idx="11"/>
          </p:nvPr>
        </p:nvSpPr>
        <p:spPr/>
        <p:txBody>
          <a:bodyPr/>
          <a:lstStyle>
            <a:extLst/>
          </a:lstStyle>
          <a:p>
            <a:endParaRPr lang="en-US"/>
          </a:p>
        </p:txBody>
      </p:sp>
      <p:sp>
        <p:nvSpPr>
          <p:cNvPr id="9" name="სლაიდის რიცხვის ჩანაცვლების ველი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435608" y="274320"/>
            <a:ext cx="7498080" cy="1143000"/>
          </a:xfrm>
        </p:spPr>
        <p:txBody>
          <a:bodyPr anchor="ctr"/>
          <a:lstStyle>
            <a:extLst/>
          </a:lstStyle>
          <a:p>
            <a:r>
              <a:rPr kumimoji="0" lang="ka-GE" smtClean="0"/>
              <a:t>დააწკაპ. მთ. სათაურის სტილის შეცვლისათვის</a:t>
            </a:r>
            <a:endParaRPr kumimoji="0" lang="en-US"/>
          </a:p>
        </p:txBody>
      </p:sp>
      <p:sp>
        <p:nvSpPr>
          <p:cNvPr id="3" name="თარიღის ჩანაცვლების ველი 2"/>
          <p:cNvSpPr>
            <a:spLocks noGrp="1"/>
          </p:cNvSpPr>
          <p:nvPr>
            <p:ph type="dt" sz="half" idx="10"/>
          </p:nvPr>
        </p:nvSpPr>
        <p:spPr/>
        <p:txBody>
          <a:bodyPr/>
          <a:lstStyle>
            <a:extLst/>
          </a:lstStyle>
          <a:p>
            <a:fld id="{1D8BD707-D9CF-40AE-B4C6-C98DA3205C09}" type="datetimeFigureOut">
              <a:rPr lang="en-US" smtClean="0"/>
              <a:pPr/>
              <a:t>3/17/2021</a:t>
            </a:fld>
            <a:endParaRPr lang="en-US"/>
          </a:p>
        </p:txBody>
      </p:sp>
      <p:sp>
        <p:nvSpPr>
          <p:cNvPr id="4" name="ქვედა კოლონტიტულის ჩანაცვლების ველი 3"/>
          <p:cNvSpPr>
            <a:spLocks noGrp="1"/>
          </p:cNvSpPr>
          <p:nvPr>
            <p:ph type="ftr" sz="quarter" idx="11"/>
          </p:nvPr>
        </p:nvSpPr>
        <p:spPr/>
        <p:txBody>
          <a:bodyPr/>
          <a:lstStyle>
            <a:extLst/>
          </a:lstStyle>
          <a:p>
            <a:endParaRPr lang="en-US"/>
          </a:p>
        </p:txBody>
      </p:sp>
      <p:sp>
        <p:nvSpPr>
          <p:cNvPr id="5" name="სლაიდის რიცხვის ჩანაცვლების ველი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ცარიელი">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თარიღის ჩანაცვლების ველი 1"/>
          <p:cNvSpPr>
            <a:spLocks noGrp="1"/>
          </p:cNvSpPr>
          <p:nvPr>
            <p:ph type="dt" sz="half" idx="10"/>
          </p:nvPr>
        </p:nvSpPr>
        <p:spPr/>
        <p:txBody>
          <a:bodyPr/>
          <a:lstStyle>
            <a:extLst/>
          </a:lstStyle>
          <a:p>
            <a:fld id="{1D8BD707-D9CF-40AE-B4C6-C98DA3205C09}" type="datetimeFigureOut">
              <a:rPr lang="en-US" smtClean="0"/>
              <a:pPr/>
              <a:t>3/17/2021</a:t>
            </a:fld>
            <a:endParaRPr lang="en-US"/>
          </a:p>
        </p:txBody>
      </p:sp>
      <p:sp>
        <p:nvSpPr>
          <p:cNvPr id="3" name="ქვედა კოლონტიტულის ჩანაცვლების ველი 2"/>
          <p:cNvSpPr>
            <a:spLocks noGrp="1"/>
          </p:cNvSpPr>
          <p:nvPr>
            <p:ph type="ftr" sz="quarter" idx="11"/>
          </p:nvPr>
        </p:nvSpPr>
        <p:spPr/>
        <p:txBody>
          <a:bodyPr/>
          <a:lstStyle>
            <a:extLst/>
          </a:lstStyle>
          <a:p>
            <a:endParaRPr lang="en-US"/>
          </a:p>
        </p:txBody>
      </p:sp>
      <p:sp>
        <p:nvSpPr>
          <p:cNvPr id="4" name="სლაიდის რიცხვის ჩანაცვლების ველი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შიგთავს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ka-GE" smtClean="0"/>
              <a:t>დააწკაპ. მთ. სათაურის სტილის შეცვლისათვის</a:t>
            </a:r>
          </a:p>
        </p:txBody>
      </p:sp>
      <p:sp>
        <p:nvSpPr>
          <p:cNvPr id="4" name="შიგთავსის ჩანაცვლების ველი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5" name="თარიღის ჩანაცვლების ველი 4"/>
          <p:cNvSpPr>
            <a:spLocks noGrp="1"/>
          </p:cNvSpPr>
          <p:nvPr>
            <p:ph type="dt" sz="half" idx="10"/>
          </p:nvPr>
        </p:nvSpPr>
        <p:spPr/>
        <p:txBody>
          <a:bodyPr/>
          <a:lstStyle>
            <a:extLst/>
          </a:lstStyle>
          <a:p>
            <a:fld id="{1D8BD707-D9CF-40AE-B4C6-C98DA3205C09}" type="datetimeFigureOut">
              <a:rPr lang="en-US" smtClean="0"/>
              <a:pPr/>
              <a:t>3/17/2021</a:t>
            </a:fld>
            <a:endParaRPr lang="en-US"/>
          </a:p>
        </p:txBody>
      </p:sp>
      <p:sp>
        <p:nvSpPr>
          <p:cNvPr id="6" name="ქვედა კოლონტიტულის ჩანაცვლების ველი 5"/>
          <p:cNvSpPr>
            <a:spLocks noGrp="1"/>
          </p:cNvSpPr>
          <p:nvPr>
            <p:ph type="ftr" sz="quarter" idx="11"/>
          </p:nvPr>
        </p:nvSpPr>
        <p:spPr/>
        <p:txBody>
          <a:bodyPr/>
          <a:lstStyle>
            <a:extLst/>
          </a:lstStyle>
          <a:p>
            <a:endParaRPr lang="en-US"/>
          </a:p>
        </p:txBody>
      </p:sp>
      <p:sp>
        <p:nvSpPr>
          <p:cNvPr id="7" name="სლაიდის რიცხვის ჩანაცვლების ველი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სურათ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ka-GE" smtClean="0"/>
              <a:t>დააწკაპ. მთ. სათაურის სტილის შეცვლისათვის</a:t>
            </a:r>
            <a:endParaRPr kumimoji="0" lang="en-US"/>
          </a:p>
        </p:txBody>
      </p:sp>
      <p:sp>
        <p:nvSpPr>
          <p:cNvPr id="5" name="თარიღის ჩანაცვლების ველი 4"/>
          <p:cNvSpPr>
            <a:spLocks noGrp="1"/>
          </p:cNvSpPr>
          <p:nvPr>
            <p:ph type="dt" sz="half" idx="10"/>
          </p:nvPr>
        </p:nvSpPr>
        <p:spPr/>
        <p:txBody>
          <a:bodyPr/>
          <a:lstStyle>
            <a:extLst/>
          </a:lstStyle>
          <a:p>
            <a:fld id="{1D8BD707-D9CF-40AE-B4C6-C98DA3205C09}" type="datetimeFigureOut">
              <a:rPr lang="en-US" smtClean="0"/>
              <a:pPr/>
              <a:t>3/17/2021</a:t>
            </a:fld>
            <a:endParaRPr lang="en-US"/>
          </a:p>
        </p:txBody>
      </p:sp>
      <p:sp>
        <p:nvSpPr>
          <p:cNvPr id="6" name="ქვედა კოლონტიტულის ჩანაცვლების ველი 5"/>
          <p:cNvSpPr>
            <a:spLocks noGrp="1"/>
          </p:cNvSpPr>
          <p:nvPr>
            <p:ph type="ftr" sz="quarter" idx="11"/>
          </p:nvPr>
        </p:nvSpPr>
        <p:spPr/>
        <p:txBody>
          <a:bodyPr/>
          <a:lstStyle>
            <a:extLst/>
          </a:lstStyle>
          <a:p>
            <a:endParaRPr lang="en-US"/>
          </a:p>
        </p:txBody>
      </p:sp>
      <p:sp>
        <p:nvSpPr>
          <p:cNvPr id="7" name="სლაიდის რიცხვის ჩანაცვლების ველი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სურათის ჩანაცვლების ველი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ka-GE" smtClean="0"/>
              <a:t>სურათის დასამატებლად დააწკაპუნეთ ხატულაზე</a:t>
            </a:r>
            <a:endParaRPr kumimoji="0" lang="en-US" dirty="0"/>
          </a:p>
        </p:txBody>
      </p:sp>
      <p:sp>
        <p:nvSpPr>
          <p:cNvPr id="9" name="გრაფიკული რუკა: პროცესი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გრაფიკული რუკა: პროცესი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ტექსტის ჩანაცვლების ველი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ka-GE" smtClean="0"/>
              <a:t>დააწკაპ. მთ. სათაურის სტილის შეცვლისათვის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ბლითი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სათაურის ჩანაცვლების ველი 4"/>
          <p:cNvSpPr>
            <a:spLocks noGrp="1"/>
          </p:cNvSpPr>
          <p:nvPr>
            <p:ph type="title"/>
          </p:nvPr>
        </p:nvSpPr>
        <p:spPr>
          <a:xfrm>
            <a:off x="1435608" y="274638"/>
            <a:ext cx="7498080" cy="1143000"/>
          </a:xfrm>
          <a:prstGeom prst="rect">
            <a:avLst/>
          </a:prstGeom>
        </p:spPr>
        <p:txBody>
          <a:bodyPr anchor="ctr">
            <a:normAutofit/>
          </a:bodyPr>
          <a:lstStyle>
            <a:extLst/>
          </a:lstStyle>
          <a:p>
            <a:r>
              <a:rPr kumimoji="0" lang="ka-GE" smtClean="0"/>
              <a:t>დააწკაპ. მთ. სათაურის სტილის შეცვლისათვის</a:t>
            </a:r>
            <a:endParaRPr kumimoji="0" lang="en-US"/>
          </a:p>
        </p:txBody>
      </p:sp>
      <p:sp>
        <p:nvSpPr>
          <p:cNvPr id="9" name="ტექსტის ჩანაცვლების ველი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ka-GE" smtClean="0"/>
              <a:t>დააწკაპ. მთ. სათაურის სტილის შეცვლისათვის</a:t>
            </a:r>
          </a:p>
          <a:p>
            <a:pPr lvl="1" eaLnBrk="1" latinLnBrk="0" hangingPunct="1"/>
            <a:r>
              <a:rPr kumimoji="0" lang="ka-GE" smtClean="0"/>
              <a:t>მეორე დონე</a:t>
            </a:r>
          </a:p>
          <a:p>
            <a:pPr lvl="2" eaLnBrk="1" latinLnBrk="0" hangingPunct="1"/>
            <a:r>
              <a:rPr kumimoji="0" lang="ka-GE" smtClean="0"/>
              <a:t>მესამე დონე</a:t>
            </a:r>
          </a:p>
          <a:p>
            <a:pPr lvl="3" eaLnBrk="1" latinLnBrk="0" hangingPunct="1"/>
            <a:r>
              <a:rPr kumimoji="0" lang="ka-GE" smtClean="0"/>
              <a:t>მეოთხე დონე</a:t>
            </a:r>
          </a:p>
          <a:p>
            <a:pPr lvl="4" eaLnBrk="1" latinLnBrk="0" hangingPunct="1"/>
            <a:r>
              <a:rPr kumimoji="0" lang="ka-GE" smtClean="0"/>
              <a:t>მეხუთე დონე</a:t>
            </a:r>
            <a:endParaRPr kumimoji="0" lang="en-US"/>
          </a:p>
        </p:txBody>
      </p:sp>
      <p:sp>
        <p:nvSpPr>
          <p:cNvPr id="24" name="თარიღის ჩანაცვლების ველი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3/17/2021</a:t>
            </a:fld>
            <a:endParaRPr lang="en-US"/>
          </a:p>
        </p:txBody>
      </p:sp>
      <p:sp>
        <p:nvSpPr>
          <p:cNvPr id="10" name="ქვედა კოლონტიტულის ჩანაცვლების ველი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სლაიდის რიცხვის ჩანაცვლების ველი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სათაური 3"/>
          <p:cNvSpPr>
            <a:spLocks noGrp="1"/>
          </p:cNvSpPr>
          <p:nvPr>
            <p:ph type="title"/>
          </p:nvPr>
        </p:nvSpPr>
        <p:spPr>
          <a:xfrm>
            <a:off x="1435608" y="274638"/>
            <a:ext cx="7498080" cy="2163762"/>
          </a:xfrm>
        </p:spPr>
        <p:txBody>
          <a:bodyPr>
            <a:noAutofit/>
          </a:bodyPr>
          <a:lstStyle/>
          <a:p>
            <a:pPr algn="ctr"/>
            <a:r>
              <a:rPr lang="en-US" sz="2000" dirty="0" smtClean="0"/>
              <a:t>ს</a:t>
            </a:r>
            <a:r>
              <a:rPr lang="ka-GE" sz="2000" dirty="0" err="1" smtClean="0"/>
              <a:t>ენაკის</a:t>
            </a:r>
            <a:r>
              <a:rPr lang="ka-GE" sz="2000" dirty="0" smtClean="0"/>
              <a:t> რაიონული </a:t>
            </a:r>
            <a:br>
              <a:rPr lang="ka-GE" sz="2000" dirty="0" smtClean="0"/>
            </a:br>
            <a:r>
              <a:rPr lang="ka-GE" sz="2000" dirty="0" smtClean="0"/>
              <a:t>(მათ შორის აბაშისა და მარტვილის მაგისტრატი) სასამართლოს</a:t>
            </a:r>
            <a:br>
              <a:rPr lang="ka-GE" sz="2000" dirty="0" smtClean="0"/>
            </a:br>
            <a:r>
              <a:rPr lang="ka-GE" sz="2000" dirty="0" smtClean="0"/>
              <a:t/>
            </a:r>
            <a:br>
              <a:rPr lang="ka-GE" sz="2000" dirty="0" smtClean="0"/>
            </a:br>
            <a:r>
              <a:rPr lang="ka-GE" sz="2000" dirty="0" smtClean="0"/>
              <a:t> 2020 წლის </a:t>
            </a:r>
            <a:br>
              <a:rPr lang="ka-GE" sz="2000" dirty="0" smtClean="0"/>
            </a:br>
            <a:r>
              <a:rPr lang="ka-GE" sz="2000" dirty="0" smtClean="0"/>
              <a:t/>
            </a:r>
            <a:br>
              <a:rPr lang="ka-GE" sz="2000" dirty="0" smtClean="0"/>
            </a:br>
            <a:r>
              <a:rPr lang="ka-GE" sz="2000" dirty="0" smtClean="0"/>
              <a:t>საქმიანობის ანგარიში</a:t>
            </a:r>
            <a:endParaRPr lang="en-US" sz="2000" dirty="0"/>
          </a:p>
        </p:txBody>
      </p:sp>
      <p:pic>
        <p:nvPicPr>
          <p:cNvPr id="5" name="შიგთავსის ჩანაცვლების ველი 4" descr="სენაკის რაიონული სასამართლო.jpg"/>
          <p:cNvPicPr>
            <a:picLocks noGrp="1" noChangeAspect="1"/>
          </p:cNvPicPr>
          <p:nvPr>
            <p:ph idx="1"/>
          </p:nvPr>
        </p:nvPicPr>
        <p:blipFill>
          <a:blip r:embed="rId3" cstate="print"/>
          <a:stretch>
            <a:fillRect/>
          </a:stretch>
        </p:blipFill>
        <p:spPr>
          <a:xfrm>
            <a:off x="1905000" y="2514600"/>
            <a:ext cx="6477000" cy="3657600"/>
          </a:xfrm>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სათაური 4"/>
          <p:cNvSpPr>
            <a:spLocks noGrp="1"/>
          </p:cNvSpPr>
          <p:nvPr>
            <p:ph type="title"/>
          </p:nvPr>
        </p:nvSpPr>
        <p:spPr>
          <a:xfrm>
            <a:off x="457200" y="216778"/>
            <a:ext cx="3810000" cy="1459622"/>
          </a:xfrm>
        </p:spPr>
        <p:txBody>
          <a:bodyPr>
            <a:normAutofit/>
          </a:bodyPr>
          <a:lstStyle/>
          <a:p>
            <a:pPr algn="ctr">
              <a:lnSpc>
                <a:spcPct val="100000"/>
              </a:lnSpc>
            </a:pPr>
            <a:r>
              <a:rPr lang="en-US" sz="1600" dirty="0" smtClean="0"/>
              <a:t>2020 </a:t>
            </a:r>
            <a:r>
              <a:rPr lang="ka-GE" sz="1600" dirty="0" smtClean="0"/>
              <a:t> წელში</a:t>
            </a:r>
            <a:br>
              <a:rPr lang="ka-GE" sz="1600" dirty="0" smtClean="0"/>
            </a:br>
            <a:r>
              <a:rPr lang="ka-GE" sz="1600" dirty="0" smtClean="0"/>
              <a:t>სენაკის რაიონულ სასამართლოში </a:t>
            </a:r>
            <a:br>
              <a:rPr lang="ka-GE" sz="1600" dirty="0" smtClean="0"/>
            </a:br>
            <a:r>
              <a:rPr lang="ka-GE" sz="1600" dirty="0" smtClean="0"/>
              <a:t> ჩატარებული კონკურსების თაობაზე </a:t>
            </a:r>
            <a:br>
              <a:rPr lang="ka-GE" sz="1600" dirty="0" smtClean="0"/>
            </a:br>
            <a:r>
              <a:rPr lang="ka-GE" sz="1600" dirty="0" smtClean="0"/>
              <a:t>ი ნ ფ ო რ მ ა ც ი ა</a:t>
            </a:r>
            <a:endParaRPr lang="en-US" sz="1600" dirty="0"/>
          </a:p>
        </p:txBody>
      </p:sp>
      <p:sp>
        <p:nvSpPr>
          <p:cNvPr id="7" name="ტექსტის ჩანაცვლების ველი 6"/>
          <p:cNvSpPr>
            <a:spLocks noGrp="1"/>
          </p:cNvSpPr>
          <p:nvPr>
            <p:ph type="body" idx="2"/>
          </p:nvPr>
        </p:nvSpPr>
        <p:spPr>
          <a:xfrm>
            <a:off x="457200" y="1981200"/>
            <a:ext cx="8305800" cy="4114800"/>
          </a:xfrm>
        </p:spPr>
        <p:txBody>
          <a:bodyPr>
            <a:normAutofit lnSpcReduction="10000"/>
          </a:bodyPr>
          <a:lstStyle/>
          <a:p>
            <a:pPr algn="just"/>
            <a:r>
              <a:rPr lang="en-US" dirty="0" smtClean="0"/>
              <a:t>I</a:t>
            </a:r>
            <a:r>
              <a:rPr lang="ka-GE" dirty="0" smtClean="0"/>
              <a:t>: </a:t>
            </a:r>
            <a:r>
              <a:rPr lang="en-US" dirty="0" smtClean="0"/>
              <a:t>2019 </a:t>
            </a:r>
            <a:r>
              <a:rPr lang="ka-GE" dirty="0" smtClean="0"/>
              <a:t>წლის დეკემბერში სენაკის რაიონული სასამართლოს აპარატის მანდატურის სამსახურის მანდატურის - </a:t>
            </a:r>
            <a:r>
              <a:rPr lang="en-US" dirty="0" smtClean="0"/>
              <a:t>IV </a:t>
            </a:r>
            <a:r>
              <a:rPr lang="ka-GE" dirty="0" smtClean="0"/>
              <a:t>რანგის - პირველი კატეგორიის უმცროსი სპეციალისტის ერთ ვაკანტურ თანამდებობაზე და სენაკის რაიონული სასამართლოს აპარატის კანცელარიისა და მოქალაქეთა მისაღების სპეციალისტის - </a:t>
            </a:r>
            <a:r>
              <a:rPr lang="en-US" dirty="0" smtClean="0"/>
              <a:t>III </a:t>
            </a:r>
            <a:r>
              <a:rPr lang="ka-GE" dirty="0" smtClean="0"/>
              <a:t>რანგის - მესამე კატეგორიის </a:t>
            </a:r>
            <a:r>
              <a:rPr lang="ka-GE" dirty="0" smtClean="0"/>
              <a:t>უფროსი </a:t>
            </a:r>
            <a:r>
              <a:rPr lang="ka-GE" dirty="0" smtClean="0"/>
              <a:t>სპეციალისტის ერთ ვაკანტურ თანამდებობაზე გამოცხადებულ ღია კონკურსის საფუძველზე,  2020 წლის 23 იანვრის </a:t>
            </a:r>
            <a:r>
              <a:rPr lang="ka-GE" dirty="0" smtClean="0"/>
              <a:t>საკონკურსო კომისიის გადაწყვეტილებით უფლებამოსილ </a:t>
            </a:r>
            <a:r>
              <a:rPr lang="ka-GE" dirty="0" smtClean="0"/>
              <a:t>პირს დასანიშნად წარედგინა კომისიის შედეგად შერჩეული  ორი </a:t>
            </a:r>
            <a:r>
              <a:rPr lang="ka-GE" dirty="0" smtClean="0"/>
              <a:t>კანდიდატი, შესაბამის ვაკანტურ თანამდებობაზე</a:t>
            </a:r>
            <a:r>
              <a:rPr lang="ka-GE" dirty="0" smtClean="0"/>
              <a:t>;</a:t>
            </a:r>
            <a:endParaRPr lang="ka-GE" dirty="0" smtClean="0"/>
          </a:p>
          <a:p>
            <a:pPr algn="just"/>
            <a:endParaRPr lang="ka-GE" dirty="0" smtClean="0"/>
          </a:p>
          <a:p>
            <a:pPr algn="just"/>
            <a:r>
              <a:rPr lang="en-US" dirty="0" smtClean="0"/>
              <a:t>II: </a:t>
            </a:r>
            <a:r>
              <a:rPr lang="ka-GE" dirty="0" smtClean="0"/>
              <a:t>2020 წლის ივნისში გამოცხადდა ღია კონკურსი - სენაკის რაიონული სასამართლოს აპარატის მანდატურის სამსახურის მანდატურის - I</a:t>
            </a:r>
            <a:r>
              <a:rPr lang="en-US" dirty="0" smtClean="0"/>
              <a:t>V </a:t>
            </a:r>
            <a:r>
              <a:rPr lang="ka-GE" dirty="0" smtClean="0"/>
              <a:t>რანგის - პირველი კატეგორიის უმცროსი სპეციალისტის ვაკანტურ თანამდებობაზე (ერთი საშტატო ერთეული). საკონკურსო კომისიის 2020 წლის 9 ივლისის გადაწყვეტილებით კომისიის მიერ მიღებულ იქნა გადაწყვეტილება და სასამართლოს თავმჯდომარეს დასანიშნად წარედგინა შერჩეული კანდიდატი;</a:t>
            </a:r>
          </a:p>
          <a:p>
            <a:pPr algn="just"/>
            <a:endParaRPr lang="ka-GE" dirty="0" smtClean="0"/>
          </a:p>
          <a:p>
            <a:pPr algn="just"/>
            <a:r>
              <a:rPr lang="en-US" dirty="0" smtClean="0"/>
              <a:t>III: </a:t>
            </a:r>
            <a:r>
              <a:rPr lang="ka-GE" dirty="0" smtClean="0"/>
              <a:t>2020 წლის ოქტომბერში გამოცხადდა დახურული კონკურსი - სენაკის რაიონული სასამართლოს აპარატის მანდატურის სამსახურის უფროსის - I</a:t>
            </a:r>
            <a:r>
              <a:rPr lang="en-US" dirty="0" smtClean="0"/>
              <a:t>I </a:t>
            </a:r>
            <a:r>
              <a:rPr lang="ka-GE" dirty="0" smtClean="0"/>
              <a:t>რანგის - მეორადი სტრუქტურული ერთეულის</a:t>
            </a:r>
            <a:r>
              <a:rPr lang="en-US" dirty="0" smtClean="0"/>
              <a:t> </a:t>
            </a:r>
            <a:r>
              <a:rPr lang="ka-GE" dirty="0" smtClean="0"/>
              <a:t> ვაკანტურ თანამდებობაზე (ერთი საშტატო ერთეული).</a:t>
            </a:r>
            <a:r>
              <a:rPr lang="en-US" dirty="0" smtClean="0"/>
              <a:t> </a:t>
            </a:r>
            <a:r>
              <a:rPr lang="ka-GE" dirty="0" smtClean="0"/>
              <a:t>საკონკურსო კომისიის 2020 წლის 27 ოქტომბრის გადაწყვეტილებით კომისიის მიერ მიღებულ იქნა გადაწყვეტილება და სასამართლოს თავმჯდომარეს დასანიშნად წარედგინა შერჩეული კანდიდატი;</a:t>
            </a:r>
            <a:endParaRPr lang="en-US" dirty="0"/>
          </a:p>
        </p:txBody>
      </p:sp>
      <p:pic>
        <p:nvPicPr>
          <p:cNvPr id="10" name="შიგთავსის ჩანაცვლების ველი 9" descr="unnamed.jpg"/>
          <p:cNvPicPr>
            <a:picLocks noGrp="1" noChangeAspect="1"/>
          </p:cNvPicPr>
          <p:nvPr>
            <p:ph sz="half" idx="1"/>
          </p:nvPr>
        </p:nvPicPr>
        <p:blipFill>
          <a:blip r:embed="rId2" cstate="print"/>
          <a:stretch>
            <a:fillRect/>
          </a:stretch>
        </p:blipFill>
        <p:spPr>
          <a:xfrm>
            <a:off x="4876800" y="228600"/>
            <a:ext cx="3886200" cy="1524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სათაური 9"/>
          <p:cNvSpPr>
            <a:spLocks noGrp="1"/>
          </p:cNvSpPr>
          <p:nvPr>
            <p:ph type="title"/>
          </p:nvPr>
        </p:nvSpPr>
        <p:spPr>
          <a:xfrm>
            <a:off x="1435608" y="274320"/>
            <a:ext cx="7498080" cy="2849880"/>
          </a:xfrm>
        </p:spPr>
        <p:txBody>
          <a:bodyPr>
            <a:normAutofit/>
          </a:bodyPr>
          <a:lstStyle/>
          <a:p>
            <a:r>
              <a:rPr lang="ka-GE" sz="1200" dirty="0" smtClean="0"/>
              <a:t>2020 წელში სენაკის რაიონული სასამართლოდან პირადი განცხადების საფუძველზე გათავისუფლებული იქნა ორი მოხელე:</a:t>
            </a:r>
            <a:br>
              <a:rPr lang="ka-GE" sz="1200" dirty="0" smtClean="0"/>
            </a:br>
            <a:r>
              <a:rPr lang="ka-GE" sz="1200" dirty="0" smtClean="0"/>
              <a:t/>
            </a:r>
            <a:br>
              <a:rPr lang="ka-GE" sz="1200" dirty="0" smtClean="0"/>
            </a:br>
            <a:r>
              <a:rPr lang="ka-GE" sz="1200" dirty="0" smtClean="0"/>
              <a:t/>
            </a:r>
            <a:br>
              <a:rPr lang="ka-GE" sz="1200" dirty="0" smtClean="0"/>
            </a:br>
            <a:r>
              <a:rPr lang="ka-GE" sz="1200" dirty="0" smtClean="0"/>
              <a:t>მეორადი სტრუქტურული ერთეულის ხელმძღვანელი - საცხოვრებელი ადგილმდებარეობის შეცვლის გამო;</a:t>
            </a:r>
            <a:br>
              <a:rPr lang="ka-GE" sz="1200" dirty="0" smtClean="0"/>
            </a:br>
            <a:r>
              <a:rPr lang="ka-GE" sz="1200" dirty="0" smtClean="0"/>
              <a:t/>
            </a:r>
            <a:br>
              <a:rPr lang="ka-GE" sz="1200" dirty="0" smtClean="0"/>
            </a:br>
            <a:r>
              <a:rPr lang="ka-GE" sz="1200" dirty="0" smtClean="0"/>
              <a:t/>
            </a:r>
            <a:br>
              <a:rPr lang="ka-GE" sz="1200" dirty="0" smtClean="0"/>
            </a:br>
            <a:r>
              <a:rPr lang="ka-GE" sz="1200" dirty="0" smtClean="0"/>
              <a:t>პირველი კატეგორიის უმცროსი სპეციალისტი - სხვა სამსახურში გადასვლის გამო</a:t>
            </a:r>
            <a:r>
              <a:rPr lang="en-US" sz="1200" dirty="0" smtClean="0"/>
              <a:t>;</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სათაური 3"/>
          <p:cNvSpPr>
            <a:spLocks noGrp="1"/>
          </p:cNvSpPr>
          <p:nvPr>
            <p:ph type="title"/>
          </p:nvPr>
        </p:nvSpPr>
        <p:spPr>
          <a:xfrm>
            <a:off x="5886896" y="1905000"/>
            <a:ext cx="2743200" cy="1371600"/>
          </a:xfrm>
        </p:spPr>
        <p:txBody>
          <a:bodyPr/>
          <a:lstStyle/>
          <a:p>
            <a:pPr algn="ctr"/>
            <a:r>
              <a:rPr lang="ka-GE" sz="1200" dirty="0" smtClean="0"/>
              <a:t>2020 წელში </a:t>
            </a:r>
            <a:br>
              <a:rPr lang="ka-GE" sz="1200" dirty="0" smtClean="0"/>
            </a:br>
            <a:r>
              <a:rPr lang="ka-GE" sz="1200" dirty="0" smtClean="0"/>
              <a:t>სენაკის რაიონული სასამართლოს აპარატის თანამშრომლების მიმართ დისციპლინური წარმოება დაწყებული არ ყოფილა და შესაბამისად  დისციპლინური სახდელი არ </a:t>
            </a:r>
            <a:r>
              <a:rPr lang="ka-GE" sz="1200" dirty="0" err="1" smtClean="0"/>
              <a:t>დადებიათ</a:t>
            </a:r>
            <a:r>
              <a:rPr lang="ka-GE" sz="1200" dirty="0" smtClean="0"/>
              <a:t>.</a:t>
            </a:r>
            <a:endParaRPr lang="en-US" sz="1200" dirty="0"/>
          </a:p>
        </p:txBody>
      </p:sp>
      <p:pic>
        <p:nvPicPr>
          <p:cNvPr id="7" name="სურათის ჩანაცვლების ველი 6" descr="1_pdqhzkboouscwajtbhgwpg.png"/>
          <p:cNvPicPr>
            <a:picLocks noGrp="1" noChangeAspect="1"/>
          </p:cNvPicPr>
          <p:nvPr>
            <p:ph type="pic" idx="1"/>
          </p:nvPr>
        </p:nvPicPr>
        <p:blipFill>
          <a:blip r:embed="rId2" cstate="print"/>
          <a:srcRect l="13710" r="13710"/>
          <a:stretch>
            <a:fillRect/>
          </a:stretch>
        </p:blipFill>
        <p:spPr/>
      </p:pic>
      <p:sp>
        <p:nvSpPr>
          <p:cNvPr id="6" name="ტექსტის ჩანაცვლების ველი 5"/>
          <p:cNvSpPr>
            <a:spLocks noGrp="1"/>
          </p:cNvSpPr>
          <p:nvPr>
            <p:ph type="body" sz="half" idx="2"/>
          </p:nvPr>
        </p:nvSpPr>
        <p:spPr/>
        <p:txBody>
          <a:bodyPr/>
          <a:lstStyle/>
          <a:p>
            <a:pPr algn="ctr"/>
            <a:r>
              <a:rPr lang="ka-GE" b="1" dirty="0" smtClean="0">
                <a:solidFill>
                  <a:schemeClr val="tx1"/>
                </a:solidFill>
              </a:rPr>
              <a:t>დისციპლინური წარმოება</a:t>
            </a:r>
            <a:endParaRPr lang="en-US"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სათაური 3"/>
          <p:cNvSpPr>
            <a:spLocks noGrp="1"/>
          </p:cNvSpPr>
          <p:nvPr>
            <p:ph type="title"/>
          </p:nvPr>
        </p:nvSpPr>
        <p:spPr>
          <a:xfrm>
            <a:off x="5886896" y="3276600"/>
            <a:ext cx="2743200" cy="2362200"/>
          </a:xfrm>
        </p:spPr>
        <p:txBody>
          <a:bodyPr/>
          <a:lstStyle/>
          <a:p>
            <a:pPr algn="ctr"/>
            <a:r>
              <a:rPr lang="ka-GE" sz="1400" dirty="0" smtClean="0"/>
              <a:t>2020 წელში</a:t>
            </a:r>
            <a:br>
              <a:rPr lang="ka-GE" sz="1400" dirty="0" smtClean="0"/>
            </a:br>
            <a:r>
              <a:rPr lang="ka-GE" sz="1400" dirty="0" smtClean="0"/>
              <a:t>სენაკის რაიონული სასამართლოს ერთ თანამშრომელს გამოეცხადა მადლობა</a:t>
            </a:r>
            <a:br>
              <a:rPr lang="ka-GE" sz="1400" dirty="0" smtClean="0"/>
            </a:br>
            <a:r>
              <a:rPr lang="ka-GE" sz="1400" dirty="0" smtClean="0"/>
              <a:t>სამსახურებრივი მოვალეობის სანიმუშო და კეთილსინდისიერი შესრულებისათვის</a:t>
            </a:r>
            <a:endParaRPr lang="en-US" sz="1400" dirty="0"/>
          </a:p>
        </p:txBody>
      </p:sp>
      <p:pic>
        <p:nvPicPr>
          <p:cNvPr id="7" name="სურათის ჩანაცვლების ველი 6" descr="unnamed.jpg"/>
          <p:cNvPicPr>
            <a:picLocks noGrp="1" noChangeAspect="1"/>
          </p:cNvPicPr>
          <p:nvPr>
            <p:ph type="pic" idx="1"/>
          </p:nvPr>
        </p:nvPicPr>
        <p:blipFill>
          <a:blip r:embed="rId2" cstate="print"/>
          <a:srcRect t="10237" b="10237"/>
          <a:stretch>
            <a:fillRect/>
          </a:stretch>
        </p:blipFill>
        <p:spPr/>
      </p:pic>
      <p:sp>
        <p:nvSpPr>
          <p:cNvPr id="6" name="ტექსტის ჩანაცვლების ველი 5"/>
          <p:cNvSpPr>
            <a:spLocks noGrp="1"/>
          </p:cNvSpPr>
          <p:nvPr>
            <p:ph type="body" sz="half" idx="2"/>
          </p:nvPr>
        </p:nvSpPr>
        <p:spPr/>
        <p:txBody>
          <a:bodyPr/>
          <a:lstStyle/>
          <a:p>
            <a:pPr algn="ctr"/>
            <a:r>
              <a:rPr lang="ka-GE" b="1" dirty="0" smtClean="0">
                <a:solidFill>
                  <a:schemeClr val="tx1"/>
                </a:solidFill>
              </a:rPr>
              <a:t>წ ა ხ ა ლ ი ს ე ბ ა</a:t>
            </a:r>
            <a:endParaRPr lang="en-US"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სათაური 4"/>
          <p:cNvSpPr>
            <a:spLocks noGrp="1"/>
          </p:cNvSpPr>
          <p:nvPr>
            <p:ph type="title"/>
          </p:nvPr>
        </p:nvSpPr>
        <p:spPr>
          <a:xfrm>
            <a:off x="457200" y="216778"/>
            <a:ext cx="3810000" cy="621422"/>
          </a:xfrm>
        </p:spPr>
        <p:txBody>
          <a:bodyPr/>
          <a:lstStyle/>
          <a:p>
            <a:pPr algn="ctr"/>
            <a:r>
              <a:rPr lang="ka-GE" dirty="0" smtClean="0"/>
              <a:t>შ ე ფ ა ს ე ბ ა</a:t>
            </a:r>
            <a:endParaRPr lang="en-US" dirty="0"/>
          </a:p>
        </p:txBody>
      </p:sp>
      <p:sp>
        <p:nvSpPr>
          <p:cNvPr id="7" name="ტექსტის ჩანაცვლების ველი 6"/>
          <p:cNvSpPr>
            <a:spLocks noGrp="1"/>
          </p:cNvSpPr>
          <p:nvPr>
            <p:ph type="body" idx="2"/>
          </p:nvPr>
        </p:nvSpPr>
        <p:spPr>
          <a:xfrm rot="21004342">
            <a:off x="457200" y="838200"/>
            <a:ext cx="3810000" cy="1267264"/>
          </a:xfrm>
        </p:spPr>
        <p:txBody>
          <a:bodyPr/>
          <a:lstStyle/>
          <a:p>
            <a:pPr algn="ctr"/>
            <a:endParaRPr lang="ka-GE" dirty="0" smtClean="0"/>
          </a:p>
          <a:p>
            <a:pPr algn="ctr"/>
            <a:r>
              <a:rPr lang="en-US" dirty="0" smtClean="0"/>
              <a:t>2020 </a:t>
            </a:r>
            <a:r>
              <a:rPr lang="ka-GE" dirty="0" smtClean="0"/>
              <a:t>წელს სენაკის რაიონული სასამართლოს 16 მოხელე შეფასდა - საუკეთესოდ</a:t>
            </a:r>
            <a:endParaRPr lang="en-US" dirty="0"/>
          </a:p>
        </p:txBody>
      </p:sp>
      <p:pic>
        <p:nvPicPr>
          <p:cNvPr id="8" name="შიგთავსის ჩანაცვლების ველი 7" descr="საჯარო-სამსახური.jpg"/>
          <p:cNvPicPr>
            <a:picLocks noGrp="1" noChangeAspect="1"/>
          </p:cNvPicPr>
          <p:nvPr>
            <p:ph sz="half" idx="1"/>
          </p:nvPr>
        </p:nvPicPr>
        <p:blipFill>
          <a:blip r:embed="rId2" cstate="print"/>
          <a:stretch>
            <a:fillRect/>
          </a:stretch>
        </p:blipFill>
        <p:spPr>
          <a:xfrm>
            <a:off x="945079" y="2133600"/>
            <a:ext cx="7177641" cy="39925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სათაური 4"/>
          <p:cNvSpPr>
            <a:spLocks noGrp="1"/>
          </p:cNvSpPr>
          <p:nvPr>
            <p:ph type="title"/>
          </p:nvPr>
        </p:nvSpPr>
        <p:spPr>
          <a:xfrm>
            <a:off x="5886896" y="1066800"/>
            <a:ext cx="2743200" cy="1828800"/>
          </a:xfrm>
        </p:spPr>
        <p:txBody>
          <a:bodyPr/>
          <a:lstStyle/>
          <a:p>
            <a:pPr algn="ctr"/>
            <a:r>
              <a:rPr lang="ka-GE" dirty="0" smtClean="0">
                <a:solidFill>
                  <a:schemeClr val="tx1"/>
                </a:solidFill>
              </a:rPr>
              <a:t/>
            </a:r>
            <a:br>
              <a:rPr lang="ka-GE" dirty="0" smtClean="0">
                <a:solidFill>
                  <a:schemeClr val="tx1"/>
                </a:solidFill>
              </a:rPr>
            </a:br>
            <a:r>
              <a:rPr lang="ka-GE" dirty="0" smtClean="0">
                <a:solidFill>
                  <a:schemeClr val="tx1"/>
                </a:solidFill>
              </a:rPr>
              <a:t/>
            </a:r>
            <a:br>
              <a:rPr lang="ka-GE" dirty="0" smtClean="0">
                <a:solidFill>
                  <a:schemeClr val="tx1"/>
                </a:solidFill>
              </a:rPr>
            </a:br>
            <a:r>
              <a:rPr lang="ka-GE" dirty="0" smtClean="0">
                <a:solidFill>
                  <a:schemeClr val="tx1"/>
                </a:solidFill>
              </a:rPr>
              <a:t>გენდერულ ჭრილში სენაკის რაიონულ სასამართლოში დასაქმებულ პირთა რაოდენობა</a:t>
            </a:r>
            <a:r>
              <a:rPr lang="en-US" dirty="0" smtClean="0">
                <a:solidFill>
                  <a:schemeClr val="tx1"/>
                </a:solidFill>
              </a:rPr>
              <a:t/>
            </a:r>
            <a:br>
              <a:rPr lang="en-US" dirty="0" smtClean="0">
                <a:solidFill>
                  <a:schemeClr val="tx1"/>
                </a:solidFill>
              </a:rPr>
            </a:br>
            <a:endParaRPr lang="en-US" dirty="0"/>
          </a:p>
        </p:txBody>
      </p:sp>
      <p:pic>
        <p:nvPicPr>
          <p:cNvPr id="8" name="სურათის ჩანაცვლების ველი 7" descr="20190305155422.jpg"/>
          <p:cNvPicPr>
            <a:picLocks noGrp="1" noChangeAspect="1"/>
          </p:cNvPicPr>
          <p:nvPr>
            <p:ph type="pic" idx="1"/>
          </p:nvPr>
        </p:nvPicPr>
        <p:blipFill>
          <a:blip r:embed="rId2" cstate="print"/>
          <a:srcRect l="14579" r="14579"/>
          <a:stretch>
            <a:fillRect/>
          </a:stretch>
        </p:blipFill>
        <p:spPr/>
      </p:pic>
      <p:sp>
        <p:nvSpPr>
          <p:cNvPr id="7" name="ტექსტის ჩანაცვლების ველი 6"/>
          <p:cNvSpPr>
            <a:spLocks noGrp="1"/>
          </p:cNvSpPr>
          <p:nvPr>
            <p:ph type="body" sz="half" idx="2"/>
          </p:nvPr>
        </p:nvSpPr>
        <p:spPr/>
        <p:txBody>
          <a:bodyPr/>
          <a:lstStyle/>
          <a:p>
            <a:pPr algn="ctr"/>
            <a:r>
              <a:rPr lang="ka-GE" dirty="0" smtClean="0">
                <a:solidFill>
                  <a:schemeClr val="tx1"/>
                </a:solidFill>
              </a:rPr>
              <a:t>ქალი - 13</a:t>
            </a:r>
            <a:br>
              <a:rPr lang="ka-GE" dirty="0" smtClean="0">
                <a:solidFill>
                  <a:schemeClr val="tx1"/>
                </a:solidFill>
              </a:rPr>
            </a:br>
            <a:r>
              <a:rPr lang="ka-GE" dirty="0" smtClean="0">
                <a:solidFill>
                  <a:schemeClr val="tx1"/>
                </a:solidFill>
              </a:rPr>
              <a:t>მამაკაცი - 12</a:t>
            </a:r>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dirty="0" smtClean="0"/>
              <a:t>2020 წლის</a:t>
            </a:r>
            <a:br>
              <a:rPr lang="ka-GE" dirty="0" smtClean="0"/>
            </a:br>
            <a:r>
              <a:rPr lang="ka-GE" dirty="0" smtClean="0"/>
              <a:t>ვ</a:t>
            </a:r>
            <a:r>
              <a:rPr lang="en-US" dirty="0" smtClean="0"/>
              <a:t> </a:t>
            </a:r>
            <a:r>
              <a:rPr lang="ka-GE" dirty="0" smtClean="0"/>
              <a:t>ა</a:t>
            </a:r>
            <a:r>
              <a:rPr lang="en-US" dirty="0" smtClean="0"/>
              <a:t> </a:t>
            </a:r>
            <a:r>
              <a:rPr lang="ka-GE" dirty="0" smtClean="0"/>
              <a:t>კ</a:t>
            </a:r>
            <a:r>
              <a:rPr lang="en-US" dirty="0" smtClean="0"/>
              <a:t> </a:t>
            </a:r>
            <a:r>
              <a:rPr lang="ka-GE" dirty="0" smtClean="0"/>
              <a:t>ა</a:t>
            </a:r>
            <a:r>
              <a:rPr lang="en-US" dirty="0" smtClean="0"/>
              <a:t> </a:t>
            </a:r>
            <a:r>
              <a:rPr lang="ka-GE" dirty="0" smtClean="0"/>
              <a:t>ნ</a:t>
            </a:r>
            <a:r>
              <a:rPr lang="en-US" dirty="0" smtClean="0"/>
              <a:t> </a:t>
            </a:r>
            <a:r>
              <a:rPr lang="ka-GE" dirty="0" smtClean="0"/>
              <a:t>ს</a:t>
            </a:r>
            <a:r>
              <a:rPr lang="en-US" dirty="0" smtClean="0"/>
              <a:t> </a:t>
            </a:r>
            <a:r>
              <a:rPr lang="ka-GE" dirty="0" smtClean="0"/>
              <a:t>ი</a:t>
            </a:r>
            <a:r>
              <a:rPr lang="en-US" dirty="0" smtClean="0"/>
              <a:t> </a:t>
            </a:r>
            <a:r>
              <a:rPr lang="ka-GE" dirty="0" smtClean="0"/>
              <a:t>ა</a:t>
            </a:r>
            <a:endParaRPr lang="en-US" dirty="0"/>
          </a:p>
        </p:txBody>
      </p:sp>
      <p:pic>
        <p:nvPicPr>
          <p:cNvPr id="5" name="სურათის ჩანაცვლების ველი 4" descr="1vakansiebi.jpg"/>
          <p:cNvPicPr>
            <a:picLocks noGrp="1" noChangeAspect="1"/>
          </p:cNvPicPr>
          <p:nvPr>
            <p:ph type="pic" idx="1"/>
          </p:nvPr>
        </p:nvPicPr>
        <p:blipFill>
          <a:blip r:embed="rId2" cstate="print"/>
          <a:srcRect l="11578" r="11578"/>
          <a:stretch>
            <a:fillRect/>
          </a:stretch>
        </p:blipFill>
        <p:spPr/>
      </p:pic>
      <p:sp>
        <p:nvSpPr>
          <p:cNvPr id="4" name="ტექსტის ჩანაცვლების ველი 3"/>
          <p:cNvSpPr>
            <a:spLocks noGrp="1"/>
          </p:cNvSpPr>
          <p:nvPr>
            <p:ph type="body" sz="half" idx="2"/>
          </p:nvPr>
        </p:nvSpPr>
        <p:spPr/>
        <p:txBody>
          <a:bodyPr>
            <a:normAutofit fontScale="62500" lnSpcReduction="20000"/>
          </a:bodyPr>
          <a:lstStyle/>
          <a:p>
            <a:pPr marL="342900" indent="-342900">
              <a:buAutoNum type="arabicPeriod"/>
            </a:pPr>
            <a:r>
              <a:rPr lang="ka-GE" b="1" dirty="0" smtClean="0">
                <a:solidFill>
                  <a:schemeClr val="tx1"/>
                </a:solidFill>
              </a:rPr>
              <a:t>პირველი კატეგორიის უმცროსი სპეციალისტი - 1 საშტატო ერთეული;</a:t>
            </a:r>
          </a:p>
          <a:p>
            <a:pPr marL="342900" indent="-342900">
              <a:buAutoNum type="arabicPeriod"/>
            </a:pPr>
            <a:r>
              <a:rPr lang="ka-GE" b="1" dirty="0" smtClean="0">
                <a:solidFill>
                  <a:schemeClr val="tx1"/>
                </a:solidFill>
              </a:rPr>
              <a:t>კურიერი - შრომითი ხელშეკრულებით დასაქმებული პირი - 1 საშტატო ერთეული</a:t>
            </a:r>
            <a:endParaRPr lang="en-US"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სათაური 4"/>
          <p:cNvSpPr>
            <a:spLocks noGrp="1"/>
          </p:cNvSpPr>
          <p:nvPr>
            <p:ph type="title"/>
          </p:nvPr>
        </p:nvSpPr>
        <p:spPr/>
        <p:txBody>
          <a:bodyPr>
            <a:normAutofit/>
          </a:bodyPr>
          <a:lstStyle/>
          <a:p>
            <a:pPr algn="ctr"/>
            <a:r>
              <a:rPr lang="ka-GE" sz="1300" dirty="0" smtClean="0"/>
              <a:t>2020 წელი პანდემია მსოფლიო პრობლემა და სენაკის რაიონული (მათ შორის აბაშისა და მარტვილის მაგისტრატი) სასამართლო</a:t>
            </a:r>
            <a:r>
              <a:rPr lang="ka-GE" dirty="0" smtClean="0"/>
              <a:t/>
            </a:r>
            <a:br>
              <a:rPr lang="ka-GE" dirty="0" smtClean="0"/>
            </a:br>
            <a:endParaRPr lang="en-US" dirty="0"/>
          </a:p>
        </p:txBody>
      </p:sp>
      <p:sp>
        <p:nvSpPr>
          <p:cNvPr id="6" name="ტექსტის ჩანაცვლების ველი 5"/>
          <p:cNvSpPr>
            <a:spLocks noGrp="1"/>
          </p:cNvSpPr>
          <p:nvPr>
            <p:ph type="body" idx="2"/>
          </p:nvPr>
        </p:nvSpPr>
        <p:spPr>
          <a:xfrm>
            <a:off x="457200" y="2057400"/>
            <a:ext cx="3810000" cy="4038600"/>
          </a:xfrm>
        </p:spPr>
        <p:txBody>
          <a:bodyPr>
            <a:normAutofit/>
          </a:bodyPr>
          <a:lstStyle/>
          <a:p>
            <a:pPr algn="ctr"/>
            <a:endParaRPr lang="ka-GE" dirty="0" smtClean="0"/>
          </a:p>
          <a:p>
            <a:pPr algn="ctr"/>
            <a:r>
              <a:rPr lang="ka-GE" dirty="0" smtClean="0"/>
              <a:t>2020 წლის 11 მარტს მსოფლიოს ჯანმრთელობის ორგანიზაციამ (WHO) COVID-19 (იგივე - ახალი კორონავირუსი) პანდემიად გამოაცხადა. ,,საზოგადოებრივი ჯანმრთელობის </a:t>
            </a:r>
            <a:r>
              <a:rPr lang="ka-GE" dirty="0" err="1" smtClean="0"/>
              <a:t>შესახებ“</a:t>
            </a:r>
            <a:r>
              <a:rPr lang="ka-GE" dirty="0" smtClean="0"/>
              <a:t> საქართველოს კანონის მე-3 მუხლის ,,</a:t>
            </a:r>
            <a:r>
              <a:rPr lang="ka-GE" dirty="0" err="1" smtClean="0"/>
              <a:t>ზ“</a:t>
            </a:r>
            <a:r>
              <a:rPr lang="ka-GE" dirty="0" smtClean="0"/>
              <a:t> ქვეპუნქტის თანახმად, პანდემია არის გადამდები დაავადების უჩვეულოდ ფართო (რამდენიმე ქვეყნის, კონტინენტის ან მსოფლიოს მასშტაბით) გავრცელება, რომელიც მოიცავს მოსახლეობის მნიშვნელოვან ნაწილს.</a:t>
            </a:r>
            <a:endParaRPr lang="en-US" dirty="0" smtClean="0"/>
          </a:p>
          <a:p>
            <a:pPr algn="ctr"/>
            <a:endParaRPr lang="en-US" dirty="0" smtClean="0"/>
          </a:p>
          <a:p>
            <a:pPr algn="ctr"/>
            <a:r>
              <a:rPr lang="ka-GE" dirty="0" smtClean="0"/>
              <a:t>საქართველოს იუსტიციის უმაღლესი საბჭოს რეკომენდაციების საფუძველზე,  სენაკის რაიონული სასამართლოს მიერ მიღებული ბრძანებები </a:t>
            </a:r>
            <a:r>
              <a:rPr lang="en-US" dirty="0" smtClean="0"/>
              <a:t>COVID-19 </a:t>
            </a:r>
            <a:r>
              <a:rPr lang="ka-GE" dirty="0" smtClean="0"/>
              <a:t>დაკავშირებით</a:t>
            </a:r>
          </a:p>
          <a:p>
            <a:pPr algn="ctr"/>
            <a:endParaRPr lang="en-US" dirty="0"/>
          </a:p>
        </p:txBody>
      </p:sp>
      <p:graphicFrame>
        <p:nvGraphicFramePr>
          <p:cNvPr id="8" name="შიგთავსის ჩანაცვლების ველი 7"/>
          <p:cNvGraphicFramePr>
            <a:graphicFrameLocks noGrp="1"/>
          </p:cNvGraphicFramePr>
          <p:nvPr>
            <p:ph sz="half" idx="1"/>
          </p:nvPr>
        </p:nvGraphicFramePr>
        <p:xfrm>
          <a:off x="4343400" y="381000"/>
          <a:ext cx="4572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სათაური 4"/>
          <p:cNvSpPr>
            <a:spLocks noGrp="1"/>
          </p:cNvSpPr>
          <p:nvPr>
            <p:ph type="title"/>
          </p:nvPr>
        </p:nvSpPr>
        <p:spPr>
          <a:xfrm>
            <a:off x="1435608" y="274320"/>
            <a:ext cx="7498080" cy="1478280"/>
          </a:xfrm>
        </p:spPr>
        <p:txBody>
          <a:bodyPr>
            <a:normAutofit fontScale="90000"/>
          </a:bodyPr>
          <a:lstStyle/>
          <a:p>
            <a:pPr algn="just"/>
            <a:r>
              <a:rPr lang="ka-GE" sz="1200" dirty="0" smtClean="0"/>
              <a:t>2020 წლის მარტიდან სენაკის რაიონულ (მათ შორის აბაშისა და მარტვილის მაგისტრატ) სასამართლოში სასამართლო სხდომები ტარდება დისტანციურ რეჟიმში </a:t>
            </a:r>
            <a:r>
              <a:rPr lang="en-US" sz="1200" dirty="0" smtClean="0"/>
              <a:t>Skype, </a:t>
            </a:r>
            <a:r>
              <a:rPr lang="en-US" sz="1200" dirty="0" err="1" smtClean="0"/>
              <a:t>Webex</a:t>
            </a:r>
            <a:r>
              <a:rPr lang="en-US" sz="1200" dirty="0" smtClean="0"/>
              <a:t> </a:t>
            </a:r>
            <a:r>
              <a:rPr lang="ka-GE" sz="1200" dirty="0" smtClean="0"/>
              <a:t>და </a:t>
            </a:r>
            <a:r>
              <a:rPr lang="en-US" sz="1200" dirty="0" smtClean="0"/>
              <a:t>Meet</a:t>
            </a:r>
            <a:r>
              <a:rPr lang="ka-GE" sz="1200" dirty="0" smtClean="0"/>
              <a:t> </a:t>
            </a:r>
            <a:r>
              <a:rPr lang="ka-GE" sz="1200" dirty="0" smtClean="0"/>
              <a:t>პროგრამების მეშვეობით, სენაკის რაიონული სასამართლოს ორ სხდომის დარბაზში, აბაშის მაგისტრატი სასამართლოს ერთ სხდომის დარბაზში და მარტვილის მაგისტრატი სასამართლოს ერთ სხდომის დარბაზში მოეწყო  შესაბამისი </a:t>
            </a:r>
            <a:r>
              <a:rPr lang="ka-GE" sz="1200" dirty="0" smtClean="0"/>
              <a:t>პროგრამები. 2020 </a:t>
            </a:r>
            <a:r>
              <a:rPr lang="ka-GE" sz="1200" dirty="0" smtClean="0"/>
              <a:t>წელში დისტანციურად ჩატარებული იქნა 858 </a:t>
            </a:r>
            <a:r>
              <a:rPr lang="ka-GE" sz="1200" dirty="0" smtClean="0"/>
              <a:t>სხდომა. ამასთან სენაკის </a:t>
            </a:r>
            <a:r>
              <a:rPr lang="ka-GE" sz="1200" dirty="0" smtClean="0"/>
              <a:t>რაიონულ სასამართლოს შენობაში მოეწყო იზოლირებული სივრცე შესაბამისი კომპიუტერული ტექნიკით, რაც შესაძლებელს ხდის სასამართლოში გამოცხადებული პირი დაიკითხოს დისტანციურად, რათა უზრუნველყოფილი იყოს </a:t>
            </a:r>
            <a:r>
              <a:rPr lang="ka-GE" sz="1200" dirty="0" smtClean="0"/>
              <a:t>ყველა </a:t>
            </a:r>
            <a:r>
              <a:rPr lang="ka-GE" sz="1200" dirty="0" smtClean="0"/>
              <a:t>პირთა ჯანმრთელობის უსაფრთხოება, შესაძლებლობის ფარგლებში აპარატის თანამშრომლები გადაყვანილ იქნენ დისტანციურ </a:t>
            </a:r>
            <a:r>
              <a:rPr lang="ka-GE" sz="1200" dirty="0" smtClean="0"/>
              <a:t>რეჟიმზე</a:t>
            </a:r>
            <a:r>
              <a:rPr lang="ka-GE" sz="1200" dirty="0" smtClean="0"/>
              <a:t>, მათ სამსახურში </a:t>
            </a:r>
            <a:r>
              <a:rPr lang="ka-GE" sz="1200" dirty="0" smtClean="0"/>
              <a:t>გამოსვლა </a:t>
            </a:r>
            <a:r>
              <a:rPr lang="ka-GE" sz="1200" dirty="0" smtClean="0"/>
              <a:t>უწევდათ მორიგეობით.</a:t>
            </a:r>
            <a:endParaRPr lang="en-US" sz="1200" dirty="0"/>
          </a:p>
        </p:txBody>
      </p:sp>
      <p:pic>
        <p:nvPicPr>
          <p:cNvPr id="13" name="შიგთავსის ჩანაცვლების ველი 12" descr="viber_image_2021-03-16_16-04-54.jpg"/>
          <p:cNvPicPr>
            <a:picLocks noGrp="1" noChangeAspect="1"/>
          </p:cNvPicPr>
          <p:nvPr>
            <p:ph sz="half" idx="1"/>
          </p:nvPr>
        </p:nvPicPr>
        <p:blipFill>
          <a:blip r:embed="rId2" cstate="print"/>
          <a:stretch>
            <a:fillRect/>
          </a:stretch>
        </p:blipFill>
        <p:spPr>
          <a:xfrm>
            <a:off x="1524000" y="1905001"/>
            <a:ext cx="3505200" cy="4267200"/>
          </a:xfrm>
        </p:spPr>
      </p:pic>
      <p:pic>
        <p:nvPicPr>
          <p:cNvPr id="12" name="შიგთავსის ჩანაცვლების ველი 11" descr="viber_image_2021-03-16_16-01-38.jpg"/>
          <p:cNvPicPr>
            <a:picLocks noGrp="1" noChangeAspect="1"/>
          </p:cNvPicPr>
          <p:nvPr>
            <p:ph sz="half" idx="2"/>
          </p:nvPr>
        </p:nvPicPr>
        <p:blipFill>
          <a:blip r:embed="rId3" cstate="print"/>
          <a:stretch>
            <a:fillRect/>
          </a:stretch>
        </p:blipFill>
        <p:spPr>
          <a:xfrm>
            <a:off x="5276850" y="1905000"/>
            <a:ext cx="3657600" cy="42672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1981200"/>
            <a:ext cx="3810000" cy="3886200"/>
          </a:xfrm>
        </p:spPr>
        <p:txBody>
          <a:bodyPr>
            <a:normAutofit fontScale="90000"/>
          </a:bodyPr>
          <a:lstStyle/>
          <a:p>
            <a:pPr algn="ctr"/>
            <a:r>
              <a:rPr lang="ka-GE" sz="1400" dirty="0" smtClean="0"/>
              <a:t/>
            </a:r>
            <a:br>
              <a:rPr lang="ka-GE" sz="1400" dirty="0" smtClean="0"/>
            </a:br>
            <a:r>
              <a:rPr lang="ka-GE" sz="1400" dirty="0" smtClean="0"/>
              <a:t/>
            </a:r>
            <a:br>
              <a:rPr lang="ka-GE" sz="1400" dirty="0" smtClean="0"/>
            </a:br>
            <a:r>
              <a:rPr lang="ka-GE" sz="1400" dirty="0" smtClean="0"/>
              <a:t>მონაცემები საჯარო ინფორმაციის მოთხოვნასთან დაკავშირებით</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2020 წელში</a:t>
            </a:r>
            <a:br>
              <a:rPr lang="ka-GE" sz="1400" dirty="0" smtClean="0"/>
            </a:br>
            <a:r>
              <a:rPr lang="ka-GE" sz="1400" dirty="0" smtClean="0"/>
              <a:t/>
            </a:r>
            <a:br>
              <a:rPr lang="ka-GE" sz="1400" dirty="0" smtClean="0"/>
            </a:br>
            <a:r>
              <a:rPr lang="ka-GE" sz="1400" dirty="0" smtClean="0"/>
              <a:t> სენაკის რაიონულ სასამართლოში </a:t>
            </a:r>
            <a:br>
              <a:rPr lang="ka-GE" sz="1400" dirty="0" smtClean="0"/>
            </a:br>
            <a:r>
              <a:rPr lang="ka-GE" sz="1400" dirty="0" smtClean="0"/>
              <a:t>შემოვიდა - 15 განცხადება, საიდანაც:</a:t>
            </a:r>
            <a:br>
              <a:rPr lang="ka-GE" sz="1400"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endParaRPr lang="en-US" dirty="0"/>
          </a:p>
        </p:txBody>
      </p:sp>
      <p:graphicFrame>
        <p:nvGraphicFramePr>
          <p:cNvPr id="8" name="დიაგრამა 7"/>
          <p:cNvGraphicFramePr/>
          <p:nvPr/>
        </p:nvGraphicFramePr>
        <p:xfrm>
          <a:off x="4114800" y="1828800"/>
          <a:ext cx="4267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შიგთავსის ჩანაცვლების ველი 6" descr="images.png"/>
          <p:cNvPicPr>
            <a:picLocks noGrp="1" noChangeAspect="1"/>
          </p:cNvPicPr>
          <p:nvPr>
            <p:ph sz="half" idx="1"/>
          </p:nvPr>
        </p:nvPicPr>
        <p:blipFill>
          <a:blip r:embed="rId7" cstate="print"/>
          <a:stretch>
            <a:fillRect/>
          </a:stretch>
        </p:blipFill>
        <p:spPr>
          <a:xfrm>
            <a:off x="5486400" y="304801"/>
            <a:ext cx="2895600" cy="160019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სათაური 2"/>
          <p:cNvSpPr>
            <a:spLocks noGrp="1"/>
          </p:cNvSpPr>
          <p:nvPr>
            <p:ph type="title"/>
          </p:nvPr>
        </p:nvSpPr>
        <p:spPr/>
        <p:txBody>
          <a:bodyPr>
            <a:normAutofit/>
          </a:bodyPr>
          <a:lstStyle/>
          <a:p>
            <a:pPr algn="ctr"/>
            <a:r>
              <a:rPr lang="ka-GE" sz="1200" dirty="0" smtClean="0"/>
              <a:t>საქართველოს იუსტიციის უმაღლესი საბჭოს </a:t>
            </a:r>
            <a:r>
              <a:rPr lang="en-US" sz="1200" dirty="0" smtClean="0"/>
              <a:t>2007 </a:t>
            </a:r>
            <a:r>
              <a:rPr lang="ka-GE" sz="1200" dirty="0" smtClean="0"/>
              <a:t>წლის </a:t>
            </a:r>
            <a:r>
              <a:rPr lang="en-US" sz="1200" dirty="0" smtClean="0"/>
              <a:t>09 </a:t>
            </a:r>
            <a:r>
              <a:rPr lang="ka-GE" sz="1200" dirty="0" smtClean="0"/>
              <a:t>აგვისტოს N 1/150-2007 დადგენილებით დამტკიცდა </a:t>
            </a:r>
            <a:r>
              <a:rPr lang="ka-GE" sz="1200" dirty="0" err="1" smtClean="0"/>
              <a:t>“რაიონული</a:t>
            </a:r>
            <a:r>
              <a:rPr lang="ka-GE" sz="1200" dirty="0" smtClean="0"/>
              <a:t> (საქალაქო), თბილისისა და ქუთაისის სააპელაციო სასამართლოების შექმნის, მათი სამოქმედო ტერიტორიისა და მოსამართლეთა რაოდენობის </a:t>
            </a:r>
            <a:r>
              <a:rPr lang="ka-GE" sz="1200" dirty="0" err="1" smtClean="0"/>
              <a:t>გან</a:t>
            </a:r>
            <a:r>
              <a:rPr lang="ka-GE" sz="1200" dirty="0" err="1" smtClean="0"/>
              <a:t>საზღვრა</a:t>
            </a:r>
            <a:r>
              <a:rPr lang="ka-GE" sz="1200" dirty="0" err="1" smtClean="0"/>
              <a:t>”</a:t>
            </a:r>
            <a:endParaRPr lang="en-US" sz="1200" dirty="0"/>
          </a:p>
        </p:txBody>
      </p:sp>
      <p:graphicFrame>
        <p:nvGraphicFramePr>
          <p:cNvPr id="5" name="შიგთავსის ჩანაცვლების ველი 4"/>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სათაური 6"/>
          <p:cNvSpPr>
            <a:spLocks noGrp="1"/>
          </p:cNvSpPr>
          <p:nvPr>
            <p:ph type="title"/>
          </p:nvPr>
        </p:nvSpPr>
        <p:spPr>
          <a:xfrm>
            <a:off x="1600200" y="228600"/>
            <a:ext cx="7162800" cy="1143000"/>
          </a:xfrm>
        </p:spPr>
        <p:txBody>
          <a:bodyPr>
            <a:noAutofit/>
          </a:bodyPr>
          <a:lstStyle/>
          <a:p>
            <a:pPr algn="ctr"/>
            <a:r>
              <a:rPr lang="ka-GE" sz="2400" dirty="0" smtClean="0"/>
              <a:t>2020 </a:t>
            </a:r>
            <a:r>
              <a:rPr lang="ka-GE" sz="2400" dirty="0" smtClean="0"/>
              <a:t>წელი </a:t>
            </a:r>
            <a:br>
              <a:rPr lang="ka-GE" sz="2400" dirty="0" smtClean="0"/>
            </a:br>
            <a:r>
              <a:rPr lang="ka-GE" sz="2400" dirty="0" smtClean="0"/>
              <a:t>დაფინანსება და ხარჯთაღრიცხვა</a:t>
            </a:r>
            <a:endParaRPr lang="en-US" sz="2400" dirty="0"/>
          </a:p>
        </p:txBody>
      </p:sp>
      <p:pic>
        <p:nvPicPr>
          <p:cNvPr id="9" name="შიგთავსის ჩანაცვლების ველი 8" descr="249.jpg"/>
          <p:cNvPicPr>
            <a:picLocks noGrp="1" noChangeAspect="1"/>
          </p:cNvPicPr>
          <p:nvPr>
            <p:ph idx="1"/>
          </p:nvPr>
        </p:nvPicPr>
        <p:blipFill>
          <a:blip r:embed="rId2" cstate="print"/>
          <a:stretch>
            <a:fillRect/>
          </a:stretch>
        </p:blipFill>
        <p:spPr>
          <a:xfrm>
            <a:off x="1600200" y="1905000"/>
            <a:ext cx="7203473" cy="42672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სათაური 3"/>
          <p:cNvSpPr>
            <a:spLocks noGrp="1"/>
          </p:cNvSpPr>
          <p:nvPr>
            <p:ph type="title"/>
          </p:nvPr>
        </p:nvSpPr>
        <p:spPr/>
        <p:txBody>
          <a:bodyPr>
            <a:normAutofit/>
          </a:bodyPr>
          <a:lstStyle/>
          <a:p>
            <a:pPr algn="ctr"/>
            <a:r>
              <a:rPr lang="ka-GE" sz="1400" dirty="0" smtClean="0">
                <a:solidFill>
                  <a:schemeClr val="tx1"/>
                </a:solidFill>
              </a:rPr>
              <a:t>კვარტალური მონაცემები </a:t>
            </a:r>
            <a:br>
              <a:rPr lang="ka-GE" sz="1400" dirty="0" smtClean="0">
                <a:solidFill>
                  <a:schemeClr val="tx1"/>
                </a:solidFill>
              </a:rPr>
            </a:br>
            <a:r>
              <a:rPr lang="ka-GE" sz="1400" dirty="0" smtClean="0">
                <a:solidFill>
                  <a:schemeClr val="tx1"/>
                </a:solidFill>
              </a:rPr>
              <a:t>დაფინანსება და ხარჯთაღრიცხვა</a:t>
            </a:r>
            <a:endParaRPr lang="en-US" sz="1400" dirty="0">
              <a:solidFill>
                <a:schemeClr val="tx1"/>
              </a:solidFill>
            </a:endParaRPr>
          </a:p>
        </p:txBody>
      </p:sp>
      <p:sp>
        <p:nvSpPr>
          <p:cNvPr id="5" name="სუბტიტრი 4"/>
          <p:cNvSpPr>
            <a:spLocks noGrp="1"/>
          </p:cNvSpPr>
          <p:nvPr>
            <p:ph sz="half" idx="1"/>
          </p:nvPr>
        </p:nvSpPr>
        <p:spPr/>
        <p:txBody>
          <a:bodyPr>
            <a:normAutofit fontScale="40000" lnSpcReduction="20000"/>
          </a:bodyPr>
          <a:lstStyle/>
          <a:p>
            <a:endParaRPr lang="ka-GE" dirty="0" smtClean="0"/>
          </a:p>
          <a:p>
            <a:pPr algn="ctr">
              <a:buNone/>
            </a:pPr>
            <a:r>
              <a:rPr lang="ka-GE" sz="2900" b="1" dirty="0" smtClean="0"/>
              <a:t>2020 წლის - პირველი </a:t>
            </a:r>
            <a:r>
              <a:rPr lang="ka-GE" sz="2900" b="1" dirty="0" smtClean="0"/>
              <a:t>კვარტალი</a:t>
            </a:r>
          </a:p>
          <a:p>
            <a:pPr algn="ctr">
              <a:buNone/>
            </a:pPr>
            <a:endParaRPr lang="ka-GE" sz="2900" dirty="0" smtClean="0"/>
          </a:p>
          <a:p>
            <a:pPr algn="just"/>
            <a:r>
              <a:rPr lang="en-US" sz="2900" dirty="0" smtClean="0"/>
              <a:t>2020 </a:t>
            </a:r>
            <a:r>
              <a:rPr lang="en-US" sz="2900" dirty="0" err="1" smtClean="0"/>
              <a:t>წლის</a:t>
            </a:r>
            <a:r>
              <a:rPr lang="en-US" sz="2900" dirty="0" smtClean="0"/>
              <a:t> 1 </a:t>
            </a:r>
            <a:r>
              <a:rPr lang="en-US" sz="2900" dirty="0" err="1" smtClean="0"/>
              <a:t>იანვრიდან</a:t>
            </a:r>
            <a:r>
              <a:rPr lang="en-US" sz="2900" dirty="0" smtClean="0"/>
              <a:t> 2020 </a:t>
            </a:r>
            <a:r>
              <a:rPr lang="en-US" sz="2900" dirty="0" err="1" smtClean="0"/>
              <a:t>წლის</a:t>
            </a:r>
            <a:r>
              <a:rPr lang="en-US" sz="2900" dirty="0" smtClean="0"/>
              <a:t> 31 </a:t>
            </a:r>
            <a:r>
              <a:rPr lang="en-US" sz="2900" dirty="0" err="1" smtClean="0"/>
              <a:t>მარტის</a:t>
            </a:r>
            <a:r>
              <a:rPr lang="en-US" sz="2900" dirty="0" smtClean="0"/>
              <a:t> </a:t>
            </a:r>
            <a:r>
              <a:rPr lang="en-US" sz="2900" dirty="0" err="1" smtClean="0"/>
              <a:t>ჩათვლით</a:t>
            </a:r>
            <a:r>
              <a:rPr lang="en-US" sz="2900" dirty="0" smtClean="0"/>
              <a:t> </a:t>
            </a:r>
            <a:r>
              <a:rPr lang="en-US" sz="2900" dirty="0" err="1" smtClean="0"/>
              <a:t>სენაკის</a:t>
            </a:r>
            <a:r>
              <a:rPr lang="en-US" sz="2900" dirty="0" smtClean="0"/>
              <a:t> </a:t>
            </a:r>
            <a:r>
              <a:rPr lang="en-US" sz="2900" dirty="0" err="1" smtClean="0"/>
              <a:t>რაიონული</a:t>
            </a:r>
            <a:r>
              <a:rPr lang="en-US" sz="2900" dirty="0" smtClean="0"/>
              <a:t> </a:t>
            </a:r>
            <a:r>
              <a:rPr lang="en-US" sz="2900" dirty="0" err="1" smtClean="0"/>
              <a:t>სასამართლოს</a:t>
            </a:r>
            <a:r>
              <a:rPr lang="en-US" sz="2900" dirty="0" smtClean="0"/>
              <a:t> </a:t>
            </a:r>
            <a:r>
              <a:rPr lang="en-US" sz="2900" dirty="0" err="1" smtClean="0"/>
              <a:t>თანამდებობის</a:t>
            </a:r>
            <a:r>
              <a:rPr lang="en-US" sz="2900" dirty="0" smtClean="0"/>
              <a:t> </a:t>
            </a:r>
            <a:r>
              <a:rPr lang="en-US" sz="2900" dirty="0" err="1" smtClean="0"/>
              <a:t>პირებზე</a:t>
            </a:r>
            <a:r>
              <a:rPr lang="en-US" sz="2900" dirty="0" smtClean="0"/>
              <a:t> </a:t>
            </a:r>
            <a:r>
              <a:rPr lang="en-US" sz="2900" dirty="0" err="1" smtClean="0"/>
              <a:t>გაცემული</a:t>
            </a:r>
            <a:r>
              <a:rPr lang="en-US" sz="2900" dirty="0" smtClean="0"/>
              <a:t> </a:t>
            </a:r>
            <a:r>
              <a:rPr lang="en-US" sz="2900" dirty="0" err="1" smtClean="0"/>
              <a:t>სარგო</a:t>
            </a:r>
            <a:r>
              <a:rPr lang="en-US" sz="2900" dirty="0" smtClean="0"/>
              <a:t>, </a:t>
            </a:r>
            <a:r>
              <a:rPr lang="en-US" sz="2900" dirty="0" err="1" smtClean="0"/>
              <a:t>დანამატი</a:t>
            </a:r>
            <a:r>
              <a:rPr lang="en-US" sz="2900" dirty="0" smtClean="0"/>
              <a:t> </a:t>
            </a:r>
            <a:r>
              <a:rPr lang="en-US" sz="2900" dirty="0" err="1" smtClean="0"/>
              <a:t>და</a:t>
            </a:r>
            <a:r>
              <a:rPr lang="en-US" sz="2900" dirty="0" smtClean="0"/>
              <a:t> </a:t>
            </a:r>
            <a:r>
              <a:rPr lang="en-US" sz="2900" dirty="0" err="1" smtClean="0"/>
              <a:t>პრემია</a:t>
            </a:r>
            <a:r>
              <a:rPr lang="en-US" sz="2900" dirty="0" smtClean="0"/>
              <a:t> </a:t>
            </a:r>
            <a:r>
              <a:rPr lang="en-US" sz="2900" dirty="0" err="1" smtClean="0"/>
              <a:t>ჯამურად</a:t>
            </a:r>
            <a:r>
              <a:rPr lang="en-US" sz="2900" dirty="0" smtClean="0"/>
              <a:t> </a:t>
            </a:r>
            <a:r>
              <a:rPr lang="en-US" sz="2900" dirty="0" err="1" smtClean="0"/>
              <a:t>შეადგენს</a:t>
            </a:r>
            <a:r>
              <a:rPr lang="en-US" sz="2900" dirty="0" smtClean="0"/>
              <a:t> 40089 (</a:t>
            </a:r>
            <a:r>
              <a:rPr lang="en-US" sz="2900" dirty="0" err="1" smtClean="0"/>
              <a:t>ორმოცი</a:t>
            </a:r>
            <a:r>
              <a:rPr lang="en-US" sz="2900" dirty="0" smtClean="0"/>
              <a:t> </a:t>
            </a:r>
            <a:r>
              <a:rPr lang="en-US" sz="2900" dirty="0" err="1" smtClean="0"/>
              <a:t>ათას</a:t>
            </a:r>
            <a:r>
              <a:rPr lang="en-US" sz="2900" dirty="0" smtClean="0"/>
              <a:t> </a:t>
            </a:r>
            <a:r>
              <a:rPr lang="en-US" sz="2900" dirty="0" err="1" smtClean="0"/>
              <a:t>ოთხმოცდაცხრა</a:t>
            </a:r>
            <a:r>
              <a:rPr lang="en-US" sz="2900" dirty="0" smtClean="0"/>
              <a:t>) </a:t>
            </a:r>
            <a:r>
              <a:rPr lang="en-US" sz="2900" dirty="0" err="1" smtClean="0"/>
              <a:t>ლარს</a:t>
            </a:r>
            <a:r>
              <a:rPr lang="en-US" sz="2900" dirty="0" smtClean="0"/>
              <a:t>, </a:t>
            </a:r>
            <a:r>
              <a:rPr lang="en-US" sz="2900" dirty="0" err="1" smtClean="0"/>
              <a:t>ხოლო</a:t>
            </a:r>
            <a:r>
              <a:rPr lang="en-US" sz="2900" dirty="0" smtClean="0"/>
              <a:t> </a:t>
            </a:r>
            <a:r>
              <a:rPr lang="en-US" sz="2900" dirty="0" err="1" smtClean="0"/>
              <a:t>სხვა</a:t>
            </a:r>
            <a:r>
              <a:rPr lang="en-US" sz="2900" dirty="0" smtClean="0"/>
              <a:t> </a:t>
            </a:r>
            <a:r>
              <a:rPr lang="en-US" sz="2900" dirty="0" err="1" smtClean="0"/>
              <a:t>თანამშრომლებზე</a:t>
            </a:r>
            <a:r>
              <a:rPr lang="en-US" sz="2900" dirty="0" smtClean="0"/>
              <a:t> </a:t>
            </a:r>
            <a:r>
              <a:rPr lang="en-US" sz="2900" dirty="0" err="1" smtClean="0"/>
              <a:t>გაცემული</a:t>
            </a:r>
            <a:r>
              <a:rPr lang="en-US" sz="2900" dirty="0" smtClean="0"/>
              <a:t> </a:t>
            </a:r>
            <a:r>
              <a:rPr lang="en-US" sz="2900" dirty="0" err="1" smtClean="0"/>
              <a:t>სარგო</a:t>
            </a:r>
            <a:r>
              <a:rPr lang="en-US" sz="2900" dirty="0" smtClean="0"/>
              <a:t>, </a:t>
            </a:r>
            <a:r>
              <a:rPr lang="en-US" sz="2900" dirty="0" err="1" smtClean="0"/>
              <a:t>დანამატი</a:t>
            </a:r>
            <a:r>
              <a:rPr lang="en-US" sz="2900" dirty="0" smtClean="0"/>
              <a:t> </a:t>
            </a:r>
            <a:r>
              <a:rPr lang="en-US" sz="2900" dirty="0" err="1" smtClean="0"/>
              <a:t>და</a:t>
            </a:r>
            <a:r>
              <a:rPr lang="en-US" sz="2900" dirty="0" smtClean="0"/>
              <a:t> </a:t>
            </a:r>
            <a:r>
              <a:rPr lang="en-US" sz="2900" dirty="0" err="1" smtClean="0"/>
              <a:t>პრემია</a:t>
            </a:r>
            <a:r>
              <a:rPr lang="en-US" sz="2900" dirty="0" smtClean="0"/>
              <a:t> </a:t>
            </a:r>
            <a:r>
              <a:rPr lang="en-US" sz="2900" dirty="0" err="1" smtClean="0"/>
              <a:t>ჯამურად</a:t>
            </a:r>
            <a:r>
              <a:rPr lang="en-US" sz="2900" dirty="0" smtClean="0"/>
              <a:t> </a:t>
            </a:r>
            <a:r>
              <a:rPr lang="en-US" sz="2900" dirty="0" err="1" smtClean="0"/>
              <a:t>შეადგენს</a:t>
            </a:r>
            <a:r>
              <a:rPr lang="en-US" sz="2900" dirty="0" smtClean="0"/>
              <a:t> 88894 (</a:t>
            </a:r>
            <a:r>
              <a:rPr lang="en-US" sz="2900" dirty="0" err="1" smtClean="0"/>
              <a:t>ოთხმოცდარვა</a:t>
            </a:r>
            <a:r>
              <a:rPr lang="en-US" sz="2900" dirty="0" smtClean="0"/>
              <a:t> </a:t>
            </a:r>
            <a:r>
              <a:rPr lang="en-US" sz="2900" dirty="0" err="1" smtClean="0"/>
              <a:t>ათას</a:t>
            </a:r>
            <a:r>
              <a:rPr lang="en-US" sz="2900" dirty="0" smtClean="0"/>
              <a:t> </a:t>
            </a:r>
            <a:r>
              <a:rPr lang="en-US" sz="2900" dirty="0" err="1" smtClean="0"/>
              <a:t>რვაასოთხმოცდათოთხმეტ</a:t>
            </a:r>
            <a:r>
              <a:rPr lang="en-US" sz="2900" dirty="0" smtClean="0"/>
              <a:t>) </a:t>
            </a:r>
            <a:r>
              <a:rPr lang="en-US" sz="2900" dirty="0" err="1" smtClean="0"/>
              <a:t>ლარს</a:t>
            </a:r>
            <a:r>
              <a:rPr lang="en-US" sz="2900" dirty="0" smtClean="0"/>
              <a:t>.</a:t>
            </a:r>
            <a:endParaRPr lang="ka-GE" sz="2900" dirty="0" smtClean="0"/>
          </a:p>
          <a:p>
            <a:pPr algn="just"/>
            <a:endParaRPr lang="en-US" sz="2900" dirty="0" smtClean="0"/>
          </a:p>
          <a:p>
            <a:pPr algn="just"/>
            <a:r>
              <a:rPr lang="en-US" sz="2900" dirty="0" smtClean="0"/>
              <a:t>2020 </a:t>
            </a:r>
            <a:r>
              <a:rPr lang="en-US" sz="2900" dirty="0" err="1" smtClean="0"/>
              <a:t>წლის</a:t>
            </a:r>
            <a:r>
              <a:rPr lang="en-US" sz="2900" dirty="0" smtClean="0"/>
              <a:t> 1 </a:t>
            </a:r>
            <a:r>
              <a:rPr lang="en-US" sz="2900" dirty="0" err="1" smtClean="0"/>
              <a:t>იანვრიდან</a:t>
            </a:r>
            <a:r>
              <a:rPr lang="en-US" sz="2900" dirty="0" smtClean="0"/>
              <a:t> 2020 </a:t>
            </a:r>
            <a:r>
              <a:rPr lang="en-US" sz="2900" dirty="0" err="1" smtClean="0"/>
              <a:t>წლის</a:t>
            </a:r>
            <a:r>
              <a:rPr lang="en-US" sz="2900" dirty="0" smtClean="0"/>
              <a:t> 31 </a:t>
            </a:r>
            <a:r>
              <a:rPr lang="en-US" sz="2900" dirty="0" err="1" smtClean="0"/>
              <a:t>მარტის</a:t>
            </a:r>
            <a:r>
              <a:rPr lang="en-US" sz="2900" dirty="0" smtClean="0"/>
              <a:t> </a:t>
            </a:r>
            <a:r>
              <a:rPr lang="en-US" sz="2900" dirty="0" err="1" smtClean="0"/>
              <a:t>ჩათვლით</a:t>
            </a:r>
            <a:r>
              <a:rPr lang="en-US" sz="2900" dirty="0" smtClean="0"/>
              <a:t> </a:t>
            </a:r>
            <a:r>
              <a:rPr lang="en-US" sz="2900" dirty="0" err="1" smtClean="0"/>
              <a:t>სენაკის</a:t>
            </a:r>
            <a:r>
              <a:rPr lang="en-US" sz="2900" dirty="0" smtClean="0"/>
              <a:t> </a:t>
            </a:r>
            <a:r>
              <a:rPr lang="en-US" sz="2900" dirty="0" err="1" smtClean="0"/>
              <a:t>რაიონუნლი</a:t>
            </a:r>
            <a:r>
              <a:rPr lang="en-US" sz="2900" dirty="0" smtClean="0"/>
              <a:t> </a:t>
            </a:r>
            <a:r>
              <a:rPr lang="en-US" sz="2900" dirty="0" err="1" smtClean="0"/>
              <a:t>სასამართლოს</a:t>
            </a:r>
            <a:r>
              <a:rPr lang="en-US" sz="2900" dirty="0" smtClean="0"/>
              <a:t> </a:t>
            </a:r>
            <a:r>
              <a:rPr lang="en-US" sz="2900" dirty="0" err="1" smtClean="0"/>
              <a:t>თანამდებობის</a:t>
            </a:r>
            <a:r>
              <a:rPr lang="en-US" sz="2900" dirty="0" smtClean="0"/>
              <a:t> </a:t>
            </a:r>
            <a:r>
              <a:rPr lang="en-US" sz="2900" dirty="0" err="1" smtClean="0"/>
              <a:t>პირებზე</a:t>
            </a:r>
            <a:r>
              <a:rPr lang="en-US" sz="2900" dirty="0" smtClean="0"/>
              <a:t> </a:t>
            </a:r>
            <a:r>
              <a:rPr lang="en-US" sz="2900" dirty="0" err="1" smtClean="0"/>
              <a:t>ქვეყნის</a:t>
            </a:r>
            <a:r>
              <a:rPr lang="en-US" sz="2900" dirty="0" smtClean="0"/>
              <a:t> </a:t>
            </a:r>
            <a:r>
              <a:rPr lang="en-US" sz="2900" dirty="0" err="1" smtClean="0"/>
              <a:t>გარეთ</a:t>
            </a:r>
            <a:r>
              <a:rPr lang="en-US" sz="2900" dirty="0" smtClean="0"/>
              <a:t> </a:t>
            </a:r>
            <a:r>
              <a:rPr lang="en-US" sz="2900" dirty="0" err="1" smtClean="0"/>
              <a:t>და</a:t>
            </a:r>
            <a:r>
              <a:rPr lang="en-US" sz="2900" dirty="0" smtClean="0"/>
              <a:t> </a:t>
            </a:r>
            <a:r>
              <a:rPr lang="en-US" sz="2900" dirty="0" err="1" smtClean="0"/>
              <a:t>ქვეყნის</a:t>
            </a:r>
            <a:r>
              <a:rPr lang="en-US" sz="2900" dirty="0" smtClean="0"/>
              <a:t> </a:t>
            </a:r>
            <a:r>
              <a:rPr lang="en-US" sz="2900" dirty="0" err="1" smtClean="0"/>
              <a:t>შიგნით</a:t>
            </a:r>
            <a:r>
              <a:rPr lang="en-US" sz="2900" dirty="0" smtClean="0"/>
              <a:t> </a:t>
            </a:r>
            <a:r>
              <a:rPr lang="en-US" sz="2900" dirty="0" err="1" smtClean="0"/>
              <a:t>ოფიციალურ</a:t>
            </a:r>
            <a:r>
              <a:rPr lang="en-US" sz="2900" dirty="0" smtClean="0"/>
              <a:t> </a:t>
            </a:r>
            <a:r>
              <a:rPr lang="en-US" sz="2900" dirty="0" err="1" smtClean="0"/>
              <a:t>და</a:t>
            </a:r>
            <a:r>
              <a:rPr lang="en-US" sz="2900" dirty="0" smtClean="0"/>
              <a:t> </a:t>
            </a:r>
            <a:r>
              <a:rPr lang="en-US" sz="2900" dirty="0" err="1" smtClean="0"/>
              <a:t>სამუშაო</a:t>
            </a:r>
            <a:r>
              <a:rPr lang="en-US" sz="2900" dirty="0" smtClean="0"/>
              <a:t> </a:t>
            </a:r>
            <a:r>
              <a:rPr lang="en-US" sz="2900" dirty="0" err="1" smtClean="0"/>
              <a:t>ვიზიტებისათვის</a:t>
            </a:r>
            <a:r>
              <a:rPr lang="en-US" sz="2900" dirty="0" smtClean="0"/>
              <a:t> </a:t>
            </a:r>
            <a:r>
              <a:rPr lang="en-US" sz="2900" dirty="0" err="1" smtClean="0"/>
              <a:t>თანხა</a:t>
            </a:r>
            <a:r>
              <a:rPr lang="en-US" sz="2900" dirty="0" smtClean="0"/>
              <a:t> </a:t>
            </a:r>
            <a:r>
              <a:rPr lang="en-US" sz="2900" dirty="0" err="1" smtClean="0"/>
              <a:t>არ</a:t>
            </a:r>
            <a:r>
              <a:rPr lang="en-US" sz="2900" dirty="0" smtClean="0"/>
              <a:t> </a:t>
            </a:r>
            <a:r>
              <a:rPr lang="en-US" sz="2900" dirty="0" err="1" smtClean="0"/>
              <a:t>დახარჯულა</a:t>
            </a:r>
            <a:r>
              <a:rPr lang="en-US" sz="2900" dirty="0" smtClean="0"/>
              <a:t>, </a:t>
            </a:r>
            <a:r>
              <a:rPr lang="en-US" sz="2900" dirty="0" err="1" smtClean="0"/>
              <a:t>ასევე</a:t>
            </a:r>
            <a:r>
              <a:rPr lang="en-US" sz="2900" dirty="0" smtClean="0"/>
              <a:t> </a:t>
            </a:r>
            <a:r>
              <a:rPr lang="en-US" sz="2900" dirty="0" err="1" smtClean="0"/>
              <a:t>არ</a:t>
            </a:r>
            <a:r>
              <a:rPr lang="en-US" sz="2900" dirty="0" smtClean="0"/>
              <a:t> </a:t>
            </a:r>
            <a:r>
              <a:rPr lang="en-US" sz="2900" dirty="0" err="1" smtClean="0"/>
              <a:t>დახარჯულა</a:t>
            </a:r>
            <a:r>
              <a:rPr lang="en-US" sz="2900" dirty="0" smtClean="0"/>
              <a:t> </a:t>
            </a:r>
            <a:r>
              <a:rPr lang="en-US" sz="2900" dirty="0" err="1" smtClean="0"/>
              <a:t>თანხა</a:t>
            </a:r>
            <a:r>
              <a:rPr lang="en-US" sz="2900" dirty="0" smtClean="0"/>
              <a:t> </a:t>
            </a:r>
            <a:r>
              <a:rPr lang="en-US" sz="2900" dirty="0" err="1" smtClean="0"/>
              <a:t>სასამართლოს</a:t>
            </a:r>
            <a:r>
              <a:rPr lang="en-US" sz="2900" dirty="0" smtClean="0"/>
              <a:t> </a:t>
            </a:r>
            <a:r>
              <a:rPr lang="en-US" sz="2900" dirty="0" err="1" smtClean="0"/>
              <a:t>სხვა</a:t>
            </a:r>
            <a:r>
              <a:rPr lang="en-US" sz="2900" dirty="0" smtClean="0"/>
              <a:t> </a:t>
            </a:r>
            <a:r>
              <a:rPr lang="en-US" sz="2900" dirty="0" err="1" smtClean="0"/>
              <a:t>თანამშრომლებზე</a:t>
            </a:r>
            <a:r>
              <a:rPr lang="en-US" sz="2900" dirty="0" smtClean="0"/>
              <a:t> </a:t>
            </a:r>
            <a:r>
              <a:rPr lang="en-US" sz="2900" dirty="0" err="1" smtClean="0"/>
              <a:t>ქვეყნის</a:t>
            </a:r>
            <a:r>
              <a:rPr lang="en-US" sz="2900" dirty="0" smtClean="0"/>
              <a:t> </a:t>
            </a:r>
            <a:r>
              <a:rPr lang="en-US" sz="2900" dirty="0" err="1" smtClean="0"/>
              <a:t>შიგნით</a:t>
            </a:r>
            <a:r>
              <a:rPr lang="en-US" sz="2900" dirty="0" smtClean="0"/>
              <a:t> </a:t>
            </a:r>
            <a:r>
              <a:rPr lang="en-US" sz="2900" dirty="0" err="1" smtClean="0"/>
              <a:t>და</a:t>
            </a:r>
            <a:r>
              <a:rPr lang="en-US" sz="2900" dirty="0" smtClean="0"/>
              <a:t> </a:t>
            </a:r>
            <a:r>
              <a:rPr lang="en-US" sz="2900" dirty="0" err="1" smtClean="0"/>
              <a:t>ქვეყნის</a:t>
            </a:r>
            <a:r>
              <a:rPr lang="en-US" sz="2900" dirty="0" smtClean="0"/>
              <a:t> </a:t>
            </a:r>
            <a:r>
              <a:rPr lang="en-US" sz="2900" dirty="0" err="1" smtClean="0"/>
              <a:t>გარეთ</a:t>
            </a:r>
            <a:r>
              <a:rPr lang="en-US" sz="2900" dirty="0" smtClean="0"/>
              <a:t> </a:t>
            </a:r>
            <a:r>
              <a:rPr lang="en-US" sz="2900" dirty="0" err="1" smtClean="0"/>
              <a:t>ოფიციალური</a:t>
            </a:r>
            <a:r>
              <a:rPr lang="en-US" sz="2900" dirty="0" smtClean="0"/>
              <a:t> </a:t>
            </a:r>
            <a:r>
              <a:rPr lang="en-US" sz="2900" dirty="0" err="1" smtClean="0"/>
              <a:t>და</a:t>
            </a:r>
            <a:r>
              <a:rPr lang="en-US" sz="2900" dirty="0" smtClean="0"/>
              <a:t> </a:t>
            </a:r>
            <a:r>
              <a:rPr lang="en-US" sz="2900" dirty="0" err="1" smtClean="0"/>
              <a:t>სამუშაო</a:t>
            </a:r>
            <a:r>
              <a:rPr lang="en-US" sz="2900" dirty="0" smtClean="0"/>
              <a:t> </a:t>
            </a:r>
            <a:r>
              <a:rPr lang="en-US" sz="2900" dirty="0" err="1" smtClean="0"/>
              <a:t>ვიზიტებისათვის</a:t>
            </a:r>
            <a:r>
              <a:rPr lang="en-US" sz="2900" dirty="0" smtClean="0"/>
              <a:t>.</a:t>
            </a:r>
            <a:endParaRPr lang="en-US" sz="2900" dirty="0"/>
          </a:p>
        </p:txBody>
      </p:sp>
      <p:sp>
        <p:nvSpPr>
          <p:cNvPr id="6" name="შიგთავსის ჩანაცვლების ველი 5"/>
          <p:cNvSpPr>
            <a:spLocks noGrp="1"/>
          </p:cNvSpPr>
          <p:nvPr>
            <p:ph sz="half" idx="2"/>
          </p:nvPr>
        </p:nvSpPr>
        <p:spPr/>
        <p:txBody>
          <a:bodyPr>
            <a:normAutofit fontScale="40000" lnSpcReduction="20000"/>
          </a:bodyPr>
          <a:lstStyle/>
          <a:p>
            <a:pPr algn="just"/>
            <a:endParaRPr lang="en-US" dirty="0" smtClean="0"/>
          </a:p>
          <a:p>
            <a:pPr algn="ctr">
              <a:buNone/>
            </a:pPr>
            <a:r>
              <a:rPr lang="ka-GE" sz="2900" b="1" dirty="0" smtClean="0"/>
              <a:t>2020 წლის - მეორე </a:t>
            </a:r>
            <a:r>
              <a:rPr lang="ka-GE" sz="2900" b="1" dirty="0" smtClean="0"/>
              <a:t>კვარტალი</a:t>
            </a:r>
          </a:p>
          <a:p>
            <a:pPr algn="ctr">
              <a:buNone/>
            </a:pPr>
            <a:endParaRPr lang="ka-GE" sz="2900" dirty="0" smtClean="0"/>
          </a:p>
          <a:p>
            <a:pPr algn="just"/>
            <a:r>
              <a:rPr lang="ka-GE" sz="2900" dirty="0" smtClean="0"/>
              <a:t>2020 წლის 1 აპრილიდან 2020 წლის 30 ივნისის ჩათვლით სენაკის რაიონული სასამართლოს თანამდებობის პირებზე გაცემული სარგო, დანამატი და პრემია ჯამურად შეადგენს 35220 (ოცდათხუთმეტი ათას </a:t>
            </a:r>
            <a:r>
              <a:rPr lang="ka-GE" sz="2900" dirty="0" err="1" smtClean="0"/>
              <a:t>ორასოცი</a:t>
            </a:r>
            <a:r>
              <a:rPr lang="ka-GE" sz="2900" dirty="0" smtClean="0"/>
              <a:t>) ლარს, ხოლო სხვა თანამშრომლებზე გაცემული სარგო, დანამატი და პრემია ჯამურად შეადგენს 74321 (სამოცდათერთმეტი ათას </a:t>
            </a:r>
            <a:r>
              <a:rPr lang="ka-GE" sz="2900" dirty="0" err="1" smtClean="0"/>
              <a:t>სამასოცდაერთი</a:t>
            </a:r>
            <a:r>
              <a:rPr lang="ka-GE" sz="2900" dirty="0" smtClean="0"/>
              <a:t>) ლარს.</a:t>
            </a:r>
            <a:br>
              <a:rPr lang="ka-GE" sz="2900" dirty="0" smtClean="0"/>
            </a:br>
            <a:endParaRPr lang="ka-GE" sz="2900" dirty="0" smtClean="0"/>
          </a:p>
          <a:p>
            <a:pPr algn="just"/>
            <a:r>
              <a:rPr lang="ka-GE" sz="2900" dirty="0" smtClean="0"/>
              <a:t>2020 წლის 1 აპრილიდან 2020 წლის 30 ივნისის ჩათვლით სენაკის რაიონული სასამართლოს თანამდებობის პირებზე ქვეყნის გარეთ და ქვეყნის შიგნით ოფიციალურ და სამუშაო ვიზიტებისათვის თანხა არ დახარჯულა, ასევე არ დახარჯულა თანხა სასამართლოს სხვა თანამშრომლებზე ქვეყნის შიგნით და ქვეყნის გარეთ ოფიციალური და სამუშაო ვიზიტებისათვის.</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a:bodyPr>
          <a:lstStyle/>
          <a:p>
            <a:pPr algn="ctr"/>
            <a:r>
              <a:rPr lang="ka-GE" sz="1400" dirty="0" smtClean="0">
                <a:solidFill>
                  <a:schemeClr val="tx1"/>
                </a:solidFill>
              </a:rPr>
              <a:t>კვარტალური მონაცემები </a:t>
            </a:r>
            <a:br>
              <a:rPr lang="ka-GE" sz="1400" dirty="0" smtClean="0">
                <a:solidFill>
                  <a:schemeClr val="tx1"/>
                </a:solidFill>
              </a:rPr>
            </a:br>
            <a:r>
              <a:rPr lang="ka-GE" sz="1400" dirty="0" smtClean="0">
                <a:solidFill>
                  <a:schemeClr val="tx1"/>
                </a:solidFill>
              </a:rPr>
              <a:t>დაფინანსება და ხარჯთაღრიცხვა</a:t>
            </a:r>
            <a:endParaRPr lang="en-US" sz="1400" dirty="0">
              <a:solidFill>
                <a:schemeClr val="tx1"/>
              </a:solidFill>
            </a:endParaRPr>
          </a:p>
        </p:txBody>
      </p:sp>
      <p:sp>
        <p:nvSpPr>
          <p:cNvPr id="3" name="შიგთავსის ჩანაცვლების ველი 2"/>
          <p:cNvSpPr>
            <a:spLocks noGrp="1"/>
          </p:cNvSpPr>
          <p:nvPr>
            <p:ph sz="half" idx="1"/>
          </p:nvPr>
        </p:nvSpPr>
        <p:spPr>
          <a:xfrm>
            <a:off x="1435608" y="1524000"/>
            <a:ext cx="3517392" cy="4663440"/>
          </a:xfrm>
        </p:spPr>
        <p:txBody>
          <a:bodyPr>
            <a:normAutofit fontScale="32500" lnSpcReduction="20000"/>
          </a:bodyPr>
          <a:lstStyle/>
          <a:p>
            <a:pPr algn="just"/>
            <a:endParaRPr lang="ka-GE" sz="1400" dirty="0" smtClean="0"/>
          </a:p>
          <a:p>
            <a:pPr algn="ctr">
              <a:buNone/>
            </a:pPr>
            <a:r>
              <a:rPr lang="ka-GE" sz="3700" b="1" dirty="0" smtClean="0"/>
              <a:t>2020 წლის - მესამე </a:t>
            </a:r>
            <a:r>
              <a:rPr lang="ka-GE" sz="3700" b="1" dirty="0" smtClean="0"/>
              <a:t>კვარტალი</a:t>
            </a:r>
          </a:p>
          <a:p>
            <a:pPr algn="ctr">
              <a:buNone/>
            </a:pPr>
            <a:endParaRPr lang="ka-GE" sz="3700" dirty="0" smtClean="0"/>
          </a:p>
          <a:p>
            <a:pPr algn="just"/>
            <a:r>
              <a:rPr lang="ka-GE" sz="3700" dirty="0" smtClean="0"/>
              <a:t>2020 წლის 1 ივლისიდან 2020 წლის 30 სექტემბრის ჩათვლით სენაკის რაიონული სასამართლოს თანამდებობის პირებზე გაცემული სარგო, დანამატი და პრემია ჯამურად შეადგენს 34753 (ოცდათოთხმეტი ათას </a:t>
            </a:r>
            <a:r>
              <a:rPr lang="ka-GE" sz="3700" dirty="0" err="1" smtClean="0"/>
              <a:t>შვიდასორმოცდაცამეტი</a:t>
            </a:r>
            <a:r>
              <a:rPr lang="ka-GE" sz="3700" dirty="0" smtClean="0"/>
              <a:t> ლარი) ლარს, ხოლო სხვა თანამშრომლებზე გაცემული სარგო, დანამატი და პრემია ჯამურად შეადგენს 77471 (სამოცდაჩვიდმეტი ათას </a:t>
            </a:r>
            <a:r>
              <a:rPr lang="ka-GE" sz="3700" dirty="0" err="1" smtClean="0"/>
              <a:t>ოთხასსამოცდათერთმეტი</a:t>
            </a:r>
            <a:r>
              <a:rPr lang="ka-GE" sz="3700" dirty="0" smtClean="0"/>
              <a:t> ლარი) ლარს.</a:t>
            </a:r>
          </a:p>
          <a:p>
            <a:pPr algn="just"/>
            <a:endParaRPr lang="ka-GE" sz="3700" dirty="0" smtClean="0"/>
          </a:p>
          <a:p>
            <a:pPr algn="just"/>
            <a:r>
              <a:rPr lang="ka-GE" sz="3700" dirty="0" smtClean="0"/>
              <a:t>2020 წლის 1 ივლისიდან 2020 წლის 30 სექტემბრის ჩათვლით სენაკის რაიონული სასამართლოს თანამდებობის პირებზე და სხვა თანამშრომლებზე ოფიციალურ და სამუშაო ვიზიტებისათვის ქვეყნის </a:t>
            </a:r>
            <a:r>
              <a:rPr lang="ka-GE" sz="3700" dirty="0" err="1" smtClean="0"/>
              <a:t>შეიგნით</a:t>
            </a:r>
            <a:r>
              <a:rPr lang="ka-GE" sz="3700" dirty="0" smtClean="0"/>
              <a:t> და ქვეყნის გარეთ მივლინების თანხა არ დახარჯულა.</a:t>
            </a:r>
            <a:endParaRPr lang="ka-GE" sz="4400" dirty="0" smtClean="0"/>
          </a:p>
        </p:txBody>
      </p:sp>
      <p:sp>
        <p:nvSpPr>
          <p:cNvPr id="4" name="შიგთავსის ჩანაცვლების ველი 3"/>
          <p:cNvSpPr>
            <a:spLocks noGrp="1"/>
          </p:cNvSpPr>
          <p:nvPr>
            <p:ph sz="half" idx="2"/>
          </p:nvPr>
        </p:nvSpPr>
        <p:spPr>
          <a:xfrm>
            <a:off x="5181600" y="1447800"/>
            <a:ext cx="3505200" cy="4739640"/>
          </a:xfrm>
        </p:spPr>
        <p:txBody>
          <a:bodyPr>
            <a:normAutofit fontScale="32500" lnSpcReduction="20000"/>
          </a:bodyPr>
          <a:lstStyle/>
          <a:p>
            <a:pPr algn="ctr">
              <a:buNone/>
            </a:pPr>
            <a:endParaRPr lang="ka-GE" sz="4300" dirty="0" smtClean="0"/>
          </a:p>
          <a:p>
            <a:pPr algn="ctr">
              <a:buNone/>
            </a:pPr>
            <a:r>
              <a:rPr lang="ka-GE" sz="3700" b="1" dirty="0" smtClean="0"/>
              <a:t>2020 წლის - მეოთხე </a:t>
            </a:r>
            <a:r>
              <a:rPr lang="ka-GE" sz="3700" b="1" dirty="0" smtClean="0"/>
              <a:t>კვარტალი</a:t>
            </a:r>
          </a:p>
          <a:p>
            <a:pPr algn="ctr">
              <a:buNone/>
            </a:pPr>
            <a:endParaRPr lang="ka-GE" sz="3700" dirty="0" smtClean="0"/>
          </a:p>
          <a:p>
            <a:pPr algn="just"/>
            <a:r>
              <a:rPr lang="ka-GE" sz="3700" dirty="0" smtClean="0"/>
              <a:t>2020 წლის 1 ოქტომბრიდან 2020 წლის 31 დეკემბრის ჩათვლით, სენაკის რაიონული სასამართლოს თანამშრომლებზე გაცემული სარგო, დანამატი და პრემია ჯამურად შეადგენს 35510 (ოცდათხუთმეტი ათას </a:t>
            </a:r>
            <a:r>
              <a:rPr lang="ka-GE" sz="3700" dirty="0" err="1" smtClean="0"/>
              <a:t>ხუთათი</a:t>
            </a:r>
            <a:r>
              <a:rPr lang="ka-GE" sz="3700" dirty="0" smtClean="0"/>
              <a:t>) ლარს, ხოლო სხვა თანამშრომლებზე გაცემული სარგო, დანამატი და პრემია ჯამურად </a:t>
            </a:r>
            <a:r>
              <a:rPr lang="ka-GE" sz="3700" dirty="0" err="1" smtClean="0"/>
              <a:t>ჯამურად</a:t>
            </a:r>
            <a:r>
              <a:rPr lang="ka-GE" sz="3700" dirty="0" smtClean="0"/>
              <a:t> შეადგენს 67710 (სამოცდაშვიდი ათას შვიდასი) ლარს. </a:t>
            </a:r>
          </a:p>
          <a:p>
            <a:pPr algn="just">
              <a:buNone/>
            </a:pPr>
            <a:endParaRPr lang="ka-GE" sz="3700" dirty="0" smtClean="0"/>
          </a:p>
          <a:p>
            <a:pPr algn="just"/>
            <a:r>
              <a:rPr lang="ka-GE" sz="3700" dirty="0" smtClean="0"/>
              <a:t>2020 წლის 1 ოქტომბრიდან 2020 წლის 31 დეკემბრის ჩათვლით, სენაკის რაიონული </a:t>
            </a:r>
            <a:r>
              <a:rPr lang="ka-GE" sz="3700" dirty="0" err="1" smtClean="0"/>
              <a:t>სასამაღთლოს</a:t>
            </a:r>
            <a:r>
              <a:rPr lang="ka-GE" sz="3700" dirty="0" smtClean="0"/>
              <a:t> თანამდებობის პირებისა და სასამართლოს სხვა თანამშრომლების ქვეყნის შიგნით და ქვეყნის გარეთ ოფიციალურ და სამუშაო ვიზიტებისათვის მივლინების თანხა არ დახარჯულა.</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a:bodyPr>
          <a:lstStyle/>
          <a:p>
            <a:pPr algn="ctr"/>
            <a:r>
              <a:rPr lang="ka-GE" sz="2800" dirty="0" smtClean="0"/>
              <a:t>ავტოსატრანსპორტო საშუალებები</a:t>
            </a:r>
            <a:endParaRPr lang="en-US" sz="2800" dirty="0"/>
          </a:p>
        </p:txBody>
      </p:sp>
      <p:sp>
        <p:nvSpPr>
          <p:cNvPr id="3" name="შიგთავსის ჩანაცვლების ველი 2"/>
          <p:cNvSpPr>
            <a:spLocks noGrp="1"/>
          </p:cNvSpPr>
          <p:nvPr>
            <p:ph idx="1"/>
          </p:nvPr>
        </p:nvSpPr>
        <p:spPr/>
        <p:txBody>
          <a:bodyPr>
            <a:normAutofit/>
          </a:bodyPr>
          <a:lstStyle/>
          <a:p>
            <a:pPr algn="just"/>
            <a:r>
              <a:rPr lang="ka-GE" sz="1200" dirty="0" smtClean="0"/>
              <a:t>სენაკის რაიონული სასამართლოს სარგებლობაშია შემდეგი ავტოსატრანსპორტო საშუალებები:</a:t>
            </a:r>
          </a:p>
          <a:p>
            <a:pPr algn="just"/>
            <a:endParaRPr lang="ka-GE" sz="1200" dirty="0" smtClean="0"/>
          </a:p>
          <a:p>
            <a:pPr algn="just">
              <a:buNone/>
            </a:pPr>
            <a:r>
              <a:rPr lang="en-US" sz="1200" dirty="0" smtClean="0"/>
              <a:t>KIA-OPTIMA 2012</a:t>
            </a:r>
          </a:p>
          <a:p>
            <a:pPr algn="just">
              <a:buNone/>
            </a:pPr>
            <a:r>
              <a:rPr lang="en-US" sz="1200" dirty="0" smtClean="0"/>
              <a:t>HYUNDAI-I10 2014</a:t>
            </a:r>
            <a:endParaRPr lang="ka-GE" sz="1200" dirty="0" smtClean="0"/>
          </a:p>
          <a:p>
            <a:pPr algn="just">
              <a:buNone/>
            </a:pPr>
            <a:endParaRPr lang="ka-GE" sz="1200" dirty="0" smtClean="0"/>
          </a:p>
          <a:p>
            <a:pPr algn="just">
              <a:buNone/>
            </a:pPr>
            <a:r>
              <a:rPr lang="ka-GE" sz="1200" dirty="0" smtClean="0"/>
              <a:t>    </a:t>
            </a:r>
            <a:r>
              <a:rPr lang="en-US" sz="1200" smtClean="0"/>
              <a:t>   </a:t>
            </a:r>
            <a:r>
              <a:rPr lang="ka-GE" sz="1200" smtClean="0"/>
              <a:t>2020 </a:t>
            </a:r>
            <a:r>
              <a:rPr lang="ka-GE" sz="1200" dirty="0" smtClean="0"/>
              <a:t>წლის პირველი იანვრიდან, 2020 წლის 31 დეკემბრის ჩათვლით სენაკის რაიონული სასამართლოს სარგებლობაში არსებულ ავტოსატრანსპორტო საშუალებებზე გაწეული ტექნიკური მომსახურების ხარჯი შეადგენს 5143,4 ლარს, ხოლო საწვავით უზრუნველყოფაზე გაწეული </a:t>
            </a:r>
            <a:r>
              <a:rPr lang="ka-GE" sz="1200" smtClean="0"/>
              <a:t>ხარჯი შეადგენს </a:t>
            </a:r>
            <a:r>
              <a:rPr lang="ka-GE" sz="1200" dirty="0" smtClean="0"/>
              <a:t>9572,75 ლარს.</a:t>
            </a: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1800" dirty="0" smtClean="0"/>
              <a:t>2020 წლის </a:t>
            </a:r>
            <a:br>
              <a:rPr lang="ka-GE" sz="1800" dirty="0" smtClean="0"/>
            </a:br>
            <a:r>
              <a:rPr lang="ka-GE" sz="1800" dirty="0" smtClean="0"/>
              <a:t>სენაკის რაიონული სასამართლოს</a:t>
            </a:r>
            <a:br>
              <a:rPr lang="ka-GE" sz="1800" dirty="0" smtClean="0"/>
            </a:br>
            <a:r>
              <a:rPr lang="ka-GE" sz="1800" dirty="0" smtClean="0"/>
              <a:t> ს ტ ა ტ ი ს ტ ი კ ა</a:t>
            </a:r>
            <a:endParaRPr lang="en-US" sz="1800" dirty="0"/>
          </a:p>
        </p:txBody>
      </p:sp>
      <p:graphicFrame>
        <p:nvGraphicFramePr>
          <p:cNvPr id="4" name="შიგთავსის ჩანაცვლების ველი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1800" dirty="0" smtClean="0"/>
              <a:t/>
            </a:r>
            <a:br>
              <a:rPr lang="ka-GE" sz="1800" dirty="0" smtClean="0"/>
            </a:br>
            <a:r>
              <a:rPr lang="ka-GE" sz="1800" dirty="0" smtClean="0"/>
              <a:t>სენაკის რაიონული სასამართლოს</a:t>
            </a:r>
            <a:br>
              <a:rPr lang="ka-GE" sz="1800" dirty="0" smtClean="0"/>
            </a:br>
            <a:r>
              <a:rPr lang="ka-GE" sz="1800" dirty="0" smtClean="0"/>
              <a:t> აღკვეთის ღონისძიებების 2020 წლის ს ტ ა ტ ი ს ტ ი კ ა</a:t>
            </a:r>
            <a:endParaRPr lang="en-US" sz="1800" dirty="0"/>
          </a:p>
        </p:txBody>
      </p:sp>
      <p:graphicFrame>
        <p:nvGraphicFramePr>
          <p:cNvPr id="6" name="შიგთავსის ჩანაცვლების ველი 5"/>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2000" dirty="0" smtClean="0"/>
              <a:t>2020 წელი   </a:t>
            </a:r>
            <a:br>
              <a:rPr lang="ka-GE" sz="2000" dirty="0" smtClean="0"/>
            </a:br>
            <a:r>
              <a:rPr lang="ka-GE" sz="2000" dirty="0" smtClean="0"/>
              <a:t>სენაკის რაიონული სასამართლო</a:t>
            </a:r>
            <a:br>
              <a:rPr lang="ka-GE" sz="2000" dirty="0" smtClean="0"/>
            </a:br>
            <a:endParaRPr lang="en-US" sz="2000" dirty="0"/>
          </a:p>
        </p:txBody>
      </p:sp>
      <p:graphicFrame>
        <p:nvGraphicFramePr>
          <p:cNvPr id="6" name="შიგთავსის ჩანაცვლების ველი 5"/>
          <p:cNvGraphicFramePr>
            <a:graphicFrameLocks noGrp="1"/>
          </p:cNvGraphicFramePr>
          <p:nvPr>
            <p:ph idx="1"/>
          </p:nvPr>
        </p:nvGraphicFramePr>
        <p:xfrm>
          <a:off x="1435100" y="990600"/>
          <a:ext cx="74993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1800" dirty="0" smtClean="0"/>
              <a:t>სენაკის რაიონული სასამართლო </a:t>
            </a:r>
            <a:br>
              <a:rPr lang="ka-GE" sz="1800" dirty="0" smtClean="0"/>
            </a:br>
            <a:r>
              <a:rPr lang="ka-GE" sz="1800" dirty="0" smtClean="0"/>
              <a:t>2020 წელი საგამოძიებო მოქმედებების</a:t>
            </a:r>
            <a:br>
              <a:rPr lang="ka-GE" sz="1800" dirty="0" smtClean="0"/>
            </a:br>
            <a:r>
              <a:rPr lang="ka-GE" sz="1800" dirty="0" smtClean="0"/>
              <a:t>სტატისტიკური მონაცემები</a:t>
            </a:r>
            <a:endParaRPr lang="en-US" sz="1800" dirty="0"/>
          </a:p>
        </p:txBody>
      </p:sp>
      <p:graphicFrame>
        <p:nvGraphicFramePr>
          <p:cNvPr id="6" name="შიგთავსის ჩანაცვლების ველი 5"/>
          <p:cNvGraphicFramePr>
            <a:graphicFrameLocks noGrp="1"/>
          </p:cNvGraphicFramePr>
          <p:nvPr>
            <p:ph idx="1"/>
          </p:nvPr>
        </p:nvGraphicFramePr>
        <p:xfrm>
          <a:off x="1435100" y="1447800"/>
          <a:ext cx="7499350" cy="2941320"/>
        </p:xfrm>
        <a:graphic>
          <a:graphicData uri="http://schemas.openxmlformats.org/drawingml/2006/table">
            <a:tbl>
              <a:tblPr firstRow="1" bandRow="1">
                <a:tableStyleId>{5C22544A-7EE6-4342-B048-85BDC9FD1C3A}</a:tableStyleId>
              </a:tblPr>
              <a:tblGrid>
                <a:gridCol w="1499870"/>
                <a:gridCol w="1499870"/>
                <a:gridCol w="1499870"/>
                <a:gridCol w="1532890"/>
                <a:gridCol w="1466850"/>
              </a:tblGrid>
              <a:tr h="370840">
                <a:tc>
                  <a:txBody>
                    <a:bodyPr/>
                    <a:lstStyle/>
                    <a:p>
                      <a:pPr algn="ctr"/>
                      <a:r>
                        <a:rPr lang="ka-GE" sz="1200" dirty="0" smtClean="0"/>
                        <a:t>დასახელება</a:t>
                      </a:r>
                      <a:endParaRPr lang="en-US" sz="1200" dirty="0"/>
                    </a:p>
                  </a:txBody>
                  <a:tcPr/>
                </a:tc>
                <a:tc>
                  <a:txBody>
                    <a:bodyPr/>
                    <a:lstStyle/>
                    <a:p>
                      <a:pPr algn="ctr"/>
                      <a:r>
                        <a:rPr lang="ka-GE" sz="1200" dirty="0" smtClean="0"/>
                        <a:t>განხილულია შუამდგომლობა</a:t>
                      </a:r>
                      <a:r>
                        <a:rPr lang="ka-GE" sz="1200" baseline="0" dirty="0" smtClean="0"/>
                        <a:t> საგამოძიებო მოქმედებაზე</a:t>
                      </a:r>
                      <a:endParaRPr lang="en-US" sz="1200" dirty="0"/>
                    </a:p>
                  </a:txBody>
                  <a:tcPr/>
                </a:tc>
                <a:tc>
                  <a:txBody>
                    <a:bodyPr/>
                    <a:lstStyle/>
                    <a:p>
                      <a:pPr algn="ctr"/>
                      <a:r>
                        <a:rPr lang="ka-GE" sz="1200" dirty="0" smtClean="0"/>
                        <a:t>მათ შორის</a:t>
                      </a:r>
                      <a:r>
                        <a:rPr lang="ka-GE" sz="1200" baseline="0" dirty="0" smtClean="0"/>
                        <a:t> დაკმაყოფილდა</a:t>
                      </a:r>
                      <a:endParaRPr lang="en-US" sz="1200" dirty="0"/>
                    </a:p>
                  </a:txBody>
                  <a:tcPr/>
                </a:tc>
                <a:tc>
                  <a:txBody>
                    <a:bodyPr/>
                    <a:lstStyle/>
                    <a:p>
                      <a:pPr algn="ctr"/>
                      <a:r>
                        <a:rPr lang="ka-GE" sz="1200" dirty="0" smtClean="0"/>
                        <a:t>განხილულია შუამდგომლობა საგამოძიებო</a:t>
                      </a:r>
                      <a:r>
                        <a:rPr lang="ka-GE" sz="1200" baseline="0" dirty="0" smtClean="0"/>
                        <a:t> მოქმედების დაკანონებაზე</a:t>
                      </a:r>
                      <a:endParaRPr lang="en-US" sz="1200" dirty="0"/>
                    </a:p>
                  </a:txBody>
                  <a:tcPr/>
                </a:tc>
                <a:tc>
                  <a:txBody>
                    <a:bodyPr/>
                    <a:lstStyle/>
                    <a:p>
                      <a:pPr algn="ctr"/>
                      <a:r>
                        <a:rPr lang="ka-GE" sz="1200" dirty="0" smtClean="0"/>
                        <a:t>მათ</a:t>
                      </a:r>
                      <a:r>
                        <a:rPr lang="ka-GE" sz="1200" baseline="0" dirty="0" smtClean="0"/>
                        <a:t> შორის დაკმაყოფილდა</a:t>
                      </a:r>
                      <a:endParaRPr lang="en-US" sz="1200" dirty="0"/>
                    </a:p>
                  </a:txBody>
                  <a:tcPr/>
                </a:tc>
              </a:tr>
              <a:tr h="370840">
                <a:tc>
                  <a:txBody>
                    <a:bodyPr/>
                    <a:lstStyle/>
                    <a:p>
                      <a:pPr algn="ctr"/>
                      <a:r>
                        <a:rPr lang="ka-GE" sz="1200" dirty="0" smtClean="0"/>
                        <a:t>ამოღება</a:t>
                      </a:r>
                      <a:endParaRPr lang="en-US" sz="1200" dirty="0"/>
                    </a:p>
                  </a:txBody>
                  <a:tcPr/>
                </a:tc>
                <a:tc>
                  <a:txBody>
                    <a:bodyPr/>
                    <a:lstStyle/>
                    <a:p>
                      <a:pPr algn="ctr"/>
                      <a:r>
                        <a:rPr lang="ka-GE" sz="1200" dirty="0" smtClean="0"/>
                        <a:t>11</a:t>
                      </a:r>
                      <a:endParaRPr lang="en-US" sz="1200" dirty="0"/>
                    </a:p>
                  </a:txBody>
                  <a:tcPr/>
                </a:tc>
                <a:tc>
                  <a:txBody>
                    <a:bodyPr/>
                    <a:lstStyle/>
                    <a:p>
                      <a:pPr algn="ctr"/>
                      <a:r>
                        <a:rPr lang="ka-GE" sz="1200" dirty="0" smtClean="0"/>
                        <a:t>11</a:t>
                      </a:r>
                      <a:endParaRPr lang="en-US" sz="1200" dirty="0"/>
                    </a:p>
                  </a:txBody>
                  <a:tcPr/>
                </a:tc>
                <a:tc>
                  <a:txBody>
                    <a:bodyPr/>
                    <a:lstStyle/>
                    <a:p>
                      <a:pPr algn="ctr"/>
                      <a:r>
                        <a:rPr lang="ka-GE" sz="1200" dirty="0" smtClean="0"/>
                        <a:t>57</a:t>
                      </a:r>
                      <a:endParaRPr lang="en-US" sz="1200" dirty="0"/>
                    </a:p>
                  </a:txBody>
                  <a:tcPr/>
                </a:tc>
                <a:tc>
                  <a:txBody>
                    <a:bodyPr/>
                    <a:lstStyle/>
                    <a:p>
                      <a:pPr algn="ctr"/>
                      <a:r>
                        <a:rPr lang="ka-GE" sz="1200" dirty="0" smtClean="0"/>
                        <a:t>56</a:t>
                      </a:r>
                      <a:endParaRPr lang="en-US" sz="1200" dirty="0"/>
                    </a:p>
                  </a:txBody>
                  <a:tcPr/>
                </a:tc>
              </a:tr>
              <a:tr h="370840">
                <a:tc>
                  <a:txBody>
                    <a:bodyPr/>
                    <a:lstStyle/>
                    <a:p>
                      <a:pPr algn="ctr"/>
                      <a:r>
                        <a:rPr lang="ka-GE" sz="1200" dirty="0" smtClean="0"/>
                        <a:t>ჩხრეკა</a:t>
                      </a:r>
                      <a:endParaRPr lang="en-US" sz="1200" dirty="0"/>
                    </a:p>
                  </a:txBody>
                  <a:tcPr/>
                </a:tc>
                <a:tc>
                  <a:txBody>
                    <a:bodyPr/>
                    <a:lstStyle/>
                    <a:p>
                      <a:pPr algn="ctr"/>
                      <a:r>
                        <a:rPr lang="ka-GE" sz="1200" dirty="0" smtClean="0"/>
                        <a:t>4</a:t>
                      </a:r>
                      <a:endParaRPr lang="en-US" sz="1200" dirty="0"/>
                    </a:p>
                  </a:txBody>
                  <a:tcPr/>
                </a:tc>
                <a:tc>
                  <a:txBody>
                    <a:bodyPr/>
                    <a:lstStyle/>
                    <a:p>
                      <a:pPr algn="ctr"/>
                      <a:r>
                        <a:rPr lang="ka-GE" sz="1200" dirty="0" smtClean="0"/>
                        <a:t>2</a:t>
                      </a:r>
                      <a:endParaRPr lang="en-US" sz="1200" dirty="0"/>
                    </a:p>
                  </a:txBody>
                  <a:tcPr/>
                </a:tc>
                <a:tc>
                  <a:txBody>
                    <a:bodyPr/>
                    <a:lstStyle/>
                    <a:p>
                      <a:pPr algn="ctr"/>
                      <a:r>
                        <a:rPr lang="ka-GE" sz="1200" dirty="0" smtClean="0"/>
                        <a:t>121</a:t>
                      </a:r>
                      <a:endParaRPr lang="en-US" sz="1200" dirty="0"/>
                    </a:p>
                  </a:txBody>
                  <a:tcPr/>
                </a:tc>
                <a:tc>
                  <a:txBody>
                    <a:bodyPr/>
                    <a:lstStyle/>
                    <a:p>
                      <a:pPr algn="ctr"/>
                      <a:r>
                        <a:rPr lang="ka-GE" sz="1200" dirty="0" smtClean="0"/>
                        <a:t>121</a:t>
                      </a:r>
                      <a:endParaRPr lang="en-US" sz="1200" dirty="0"/>
                    </a:p>
                  </a:txBody>
                  <a:tcPr/>
                </a:tc>
              </a:tr>
              <a:tr h="370840">
                <a:tc>
                  <a:txBody>
                    <a:bodyPr/>
                    <a:lstStyle/>
                    <a:p>
                      <a:pPr algn="ctr"/>
                      <a:r>
                        <a:rPr lang="ka-GE" sz="1200" dirty="0" smtClean="0"/>
                        <a:t>საცხოვრებელი ბინის ან სხვა მფლობელობის დათვალიერება</a:t>
                      </a:r>
                      <a:endParaRPr lang="en-US" sz="1200" dirty="0"/>
                    </a:p>
                  </a:txBody>
                  <a:tcPr/>
                </a:tc>
                <a:tc>
                  <a:txBody>
                    <a:bodyPr/>
                    <a:lstStyle/>
                    <a:p>
                      <a:pPr algn="ctr"/>
                      <a:r>
                        <a:rPr lang="ka-GE" sz="1200" dirty="0" smtClean="0"/>
                        <a:t>0</a:t>
                      </a:r>
                      <a:endParaRPr lang="en-US" sz="1200" dirty="0"/>
                    </a:p>
                  </a:txBody>
                  <a:tcPr/>
                </a:tc>
                <a:tc>
                  <a:txBody>
                    <a:bodyPr/>
                    <a:lstStyle/>
                    <a:p>
                      <a:pPr algn="ctr"/>
                      <a:r>
                        <a:rPr lang="ka-GE" sz="1200" dirty="0" smtClean="0"/>
                        <a:t>0</a:t>
                      </a:r>
                      <a:endParaRPr lang="en-US" sz="1200" dirty="0"/>
                    </a:p>
                  </a:txBody>
                  <a:tcPr/>
                </a:tc>
                <a:tc>
                  <a:txBody>
                    <a:bodyPr/>
                    <a:lstStyle/>
                    <a:p>
                      <a:pPr algn="ctr"/>
                      <a:r>
                        <a:rPr lang="ka-GE" sz="1200" dirty="0" smtClean="0"/>
                        <a:t>1</a:t>
                      </a:r>
                      <a:endParaRPr lang="en-US" sz="1200" dirty="0"/>
                    </a:p>
                  </a:txBody>
                  <a:tcPr/>
                </a:tc>
                <a:tc>
                  <a:txBody>
                    <a:bodyPr/>
                    <a:lstStyle/>
                    <a:p>
                      <a:pPr algn="ctr"/>
                      <a:r>
                        <a:rPr lang="ka-GE" sz="1200" dirty="0" smtClean="0"/>
                        <a:t>1</a:t>
                      </a:r>
                      <a:endParaRPr lang="en-US" sz="1200" dirty="0"/>
                    </a:p>
                  </a:txBody>
                  <a:tcPr/>
                </a:tc>
              </a:tr>
              <a:tr h="370840">
                <a:tc>
                  <a:txBody>
                    <a:bodyPr/>
                    <a:lstStyle/>
                    <a:p>
                      <a:pPr algn="ctr"/>
                      <a:r>
                        <a:rPr lang="ka-GE" sz="1200" dirty="0" smtClean="0"/>
                        <a:t>სხვა</a:t>
                      </a:r>
                      <a:endParaRPr lang="en-US" sz="1200" dirty="0"/>
                    </a:p>
                  </a:txBody>
                  <a:tcPr/>
                </a:tc>
                <a:tc>
                  <a:txBody>
                    <a:bodyPr/>
                    <a:lstStyle/>
                    <a:p>
                      <a:pPr algn="ctr"/>
                      <a:r>
                        <a:rPr lang="ka-GE" sz="1200" dirty="0" smtClean="0"/>
                        <a:t>70</a:t>
                      </a:r>
                      <a:endParaRPr lang="en-US" sz="1200" dirty="0"/>
                    </a:p>
                  </a:txBody>
                  <a:tcPr/>
                </a:tc>
                <a:tc>
                  <a:txBody>
                    <a:bodyPr/>
                    <a:lstStyle/>
                    <a:p>
                      <a:pPr algn="ctr"/>
                      <a:r>
                        <a:rPr lang="ka-GE" sz="1200" dirty="0" smtClean="0"/>
                        <a:t>64</a:t>
                      </a:r>
                      <a:endParaRPr lang="en-US" sz="1200" dirty="0"/>
                    </a:p>
                  </a:txBody>
                  <a:tcPr/>
                </a:tc>
                <a:tc>
                  <a:txBody>
                    <a:bodyPr/>
                    <a:lstStyle/>
                    <a:p>
                      <a:pPr algn="ctr"/>
                      <a:r>
                        <a:rPr lang="ka-GE" sz="1200" dirty="0" smtClean="0"/>
                        <a:t>1</a:t>
                      </a:r>
                      <a:endParaRPr lang="en-US" sz="1200" dirty="0"/>
                    </a:p>
                  </a:txBody>
                  <a:tcPr/>
                </a:tc>
                <a:tc>
                  <a:txBody>
                    <a:bodyPr/>
                    <a:lstStyle/>
                    <a:p>
                      <a:pPr algn="ctr"/>
                      <a:r>
                        <a:rPr lang="ka-GE" sz="1200" dirty="0" smtClean="0"/>
                        <a:t>1</a:t>
                      </a:r>
                      <a:endParaRPr lang="en-US" sz="1200" dirty="0"/>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a:bodyPr>
          <a:lstStyle/>
          <a:p>
            <a:pPr algn="ctr"/>
            <a:r>
              <a:rPr lang="ka-GE" sz="1200" dirty="0" smtClean="0"/>
              <a:t>სენაკის რაიონული სასამართლო</a:t>
            </a:r>
            <a:br>
              <a:rPr lang="ka-GE" sz="1200" dirty="0" smtClean="0"/>
            </a:br>
            <a:r>
              <a:rPr lang="ka-GE" sz="1200" dirty="0" smtClean="0"/>
              <a:t>2020 წელი სტატისტიკური მონაცემები </a:t>
            </a:r>
            <a:br>
              <a:rPr lang="ka-GE" sz="1200" dirty="0" smtClean="0"/>
            </a:br>
            <a:r>
              <a:rPr lang="ka-GE" sz="1200" dirty="0" smtClean="0"/>
              <a:t>ადმინისტრაციული სამართალდარღვევის საქმეებზე</a:t>
            </a:r>
            <a:endParaRPr lang="en-US" sz="1200" dirty="0"/>
          </a:p>
        </p:txBody>
      </p:sp>
      <p:graphicFrame>
        <p:nvGraphicFramePr>
          <p:cNvPr id="5" name="შიგთავსის ჩანაცვლების ველი 4"/>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1800" dirty="0" smtClean="0"/>
              <a:t>2020 წლის </a:t>
            </a:r>
            <a:br>
              <a:rPr lang="ka-GE" sz="1800" dirty="0" smtClean="0"/>
            </a:br>
            <a:r>
              <a:rPr lang="ka-GE" sz="1800" dirty="0" smtClean="0"/>
              <a:t>აბაშის მაგისტრატი სასამართლოს</a:t>
            </a:r>
            <a:br>
              <a:rPr lang="ka-GE" sz="1800" dirty="0" smtClean="0"/>
            </a:br>
            <a:r>
              <a:rPr lang="ka-GE" sz="1800" dirty="0" smtClean="0"/>
              <a:t> ს ტ ა ტ ი ს ტ ი კ ა</a:t>
            </a:r>
            <a:endParaRPr lang="en-US" sz="1800" dirty="0"/>
          </a:p>
        </p:txBody>
      </p:sp>
      <p:graphicFrame>
        <p:nvGraphicFramePr>
          <p:cNvPr id="4" name="შიგთავსის ჩანაცვლების ველი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სათაური 6"/>
          <p:cNvSpPr>
            <a:spLocks noGrp="1"/>
          </p:cNvSpPr>
          <p:nvPr>
            <p:ph type="title"/>
          </p:nvPr>
        </p:nvSpPr>
        <p:spPr>
          <a:xfrm>
            <a:off x="5886896" y="1066800"/>
            <a:ext cx="2743200" cy="4572000"/>
          </a:xfrm>
        </p:spPr>
        <p:txBody>
          <a:bodyPr>
            <a:normAutofit fontScale="90000"/>
          </a:bodyPr>
          <a:lstStyle/>
          <a:p>
            <a:pPr algn="ctr"/>
            <a:r>
              <a:rPr lang="ka-GE" sz="1200" dirty="0" smtClean="0"/>
              <a:t>სენაკის რაიონული  სასამართლოს შენობა 1986 წელს სპეციალურად სასამართლოსთვის აშენდა. 2009 წელს  სასამართლო სისტემის რეფორმის ფარგლებში განხორციელდა სასამართლო შენობის </a:t>
            </a:r>
            <a:r>
              <a:rPr lang="ka-GE" sz="1200" dirty="0" err="1" smtClean="0"/>
              <a:t>რეკონსტურქცია</a:t>
            </a:r>
            <a:r>
              <a:rPr lang="ka-GE" sz="1200" dirty="0" smtClean="0"/>
              <a:t>, რის შემდეგაც სასამართლომ ფუნქციონირება გააგრძელა განახლებულ შენობაში.</a:t>
            </a:r>
            <a:br>
              <a:rPr lang="ka-GE" sz="1200" dirty="0" smtClean="0"/>
            </a:br>
            <a:r>
              <a:rPr lang="ka-GE" sz="1200" dirty="0" smtClean="0"/>
              <a:t/>
            </a:r>
            <a:br>
              <a:rPr lang="ka-GE" sz="1200" dirty="0" smtClean="0"/>
            </a:br>
            <a:r>
              <a:rPr lang="ka-GE" sz="1200" dirty="0" smtClean="0"/>
              <a:t>სენაკის რაიონული სასამართლო პირველი ინსტანციის სასამართლოა საქართველოს საერთო სასამართლოების სისტემაში, რომელიც განიხილავს სისხლის, სამოქალაქო და ადმინისტრაციული კატეგორიის დავებს.</a:t>
            </a:r>
            <a:br>
              <a:rPr lang="ka-GE" sz="1200" dirty="0" smtClean="0"/>
            </a:br>
            <a:r>
              <a:rPr lang="ka-GE" sz="1200" dirty="0" smtClean="0"/>
              <a:t/>
            </a:r>
            <a:br>
              <a:rPr lang="ka-GE" sz="1200" dirty="0" smtClean="0"/>
            </a:br>
            <a:r>
              <a:rPr lang="ka-GE" sz="1200" dirty="0" smtClean="0"/>
              <a:t>2011 წლის 6 მაისიდან მოხდა სენაკის , აბაშისა და მარტვილის რაიონული სასამართლოების გაერთიანება.  სენაკის რაიონული სასამართლოს განსჯადობა ვრცელდება უშუალოდ სენაკის, ასევე აბაშისა და მარტვილის მუნიციპალიტეტებზე.</a:t>
            </a:r>
            <a:endParaRPr lang="en-US" sz="1200" dirty="0"/>
          </a:p>
        </p:txBody>
      </p:sp>
      <p:pic>
        <p:nvPicPr>
          <p:cNvPr id="11" name="სურათის ჩანაცვლების ველი 10" descr="სენაკის რაიონული სასამართლო.jpg"/>
          <p:cNvPicPr>
            <a:picLocks noGrp="1" noChangeAspect="1"/>
          </p:cNvPicPr>
          <p:nvPr>
            <p:ph type="pic" idx="1"/>
          </p:nvPr>
        </p:nvPicPr>
        <p:blipFill>
          <a:blip r:embed="rId2" cstate="print"/>
          <a:srcRect l="8085" r="8085"/>
          <a:stretch>
            <a:fillRect/>
          </a:stretch>
        </p:blipFill>
        <p:spPr>
          <a:xfrm>
            <a:off x="838200" y="1209869"/>
            <a:ext cx="4419600" cy="3514531"/>
          </a:xfrm>
        </p:spPr>
      </p:pic>
      <p:sp>
        <p:nvSpPr>
          <p:cNvPr id="10" name="ტექსტის ჩანაცვლების ველი 9"/>
          <p:cNvSpPr>
            <a:spLocks noGrp="1"/>
          </p:cNvSpPr>
          <p:nvPr>
            <p:ph type="body" sz="half" idx="2"/>
          </p:nvPr>
        </p:nvSpPr>
        <p:spPr/>
        <p:txBody>
          <a:bodyPr/>
          <a:lstStyle/>
          <a:p>
            <a:pPr algn="ctr"/>
            <a:r>
              <a:rPr lang="ka-GE" dirty="0" smtClean="0">
                <a:solidFill>
                  <a:schemeClr val="tx1"/>
                </a:solidFill>
              </a:rPr>
              <a:t>სენაკის რაიონული სასამართლო</a:t>
            </a:r>
          </a:p>
          <a:p>
            <a:pPr algn="ctr"/>
            <a:r>
              <a:rPr lang="ka-GE" dirty="0" smtClean="0">
                <a:solidFill>
                  <a:schemeClr val="tx1"/>
                </a:solidFill>
              </a:rPr>
              <a:t>სენაკი, შოთა რუსთაველის ქუჩა N 247</a:t>
            </a:r>
            <a:endParaRPr lang="en-US"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1800" dirty="0" smtClean="0"/>
              <a:t/>
            </a:r>
            <a:br>
              <a:rPr lang="ka-GE" sz="1800" dirty="0" smtClean="0"/>
            </a:br>
            <a:r>
              <a:rPr lang="ka-GE" sz="1800" dirty="0" smtClean="0"/>
              <a:t>აბაშის მაგისტრატი სასამართლოს</a:t>
            </a:r>
            <a:br>
              <a:rPr lang="ka-GE" sz="1800" dirty="0" smtClean="0"/>
            </a:br>
            <a:r>
              <a:rPr lang="ka-GE" sz="1800" dirty="0" smtClean="0"/>
              <a:t> აღკვეთის ღონისძიებების 2020 წლის ს ტ ა ტ ი ს ტ ი კ ა</a:t>
            </a:r>
            <a:endParaRPr lang="en-US" sz="1800" dirty="0"/>
          </a:p>
        </p:txBody>
      </p:sp>
      <p:graphicFrame>
        <p:nvGraphicFramePr>
          <p:cNvPr id="6" name="შიგთავსის ჩანაცვლების ველი 5"/>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2000" dirty="0" smtClean="0"/>
              <a:t>2020 წელი   </a:t>
            </a:r>
            <a:br>
              <a:rPr lang="ka-GE" sz="2000" dirty="0" smtClean="0"/>
            </a:br>
            <a:r>
              <a:rPr lang="ka-GE" sz="2000" dirty="0" smtClean="0"/>
              <a:t>აბაშის მაგისტრატი სასამართლო</a:t>
            </a:r>
            <a:br>
              <a:rPr lang="ka-GE" sz="2000" dirty="0" smtClean="0"/>
            </a:br>
            <a:endParaRPr lang="en-US" sz="2000" dirty="0"/>
          </a:p>
        </p:txBody>
      </p:sp>
      <p:graphicFrame>
        <p:nvGraphicFramePr>
          <p:cNvPr id="6" name="შიგთავსის ჩანაცვლების ველი 5"/>
          <p:cNvGraphicFramePr>
            <a:graphicFrameLocks noGrp="1"/>
          </p:cNvGraphicFramePr>
          <p:nvPr>
            <p:ph idx="1"/>
          </p:nvPr>
        </p:nvGraphicFramePr>
        <p:xfrm>
          <a:off x="1435100" y="990600"/>
          <a:ext cx="74993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1800" dirty="0" smtClean="0"/>
              <a:t>აბაშის მაგისტრატი სასამართლო </a:t>
            </a:r>
            <a:br>
              <a:rPr lang="ka-GE" sz="1800" dirty="0" smtClean="0"/>
            </a:br>
            <a:r>
              <a:rPr lang="ka-GE" sz="1800" dirty="0" smtClean="0"/>
              <a:t>2020 წელი საგამოძიებო მოქმედებების</a:t>
            </a:r>
            <a:br>
              <a:rPr lang="ka-GE" sz="1800" dirty="0" smtClean="0"/>
            </a:br>
            <a:r>
              <a:rPr lang="ka-GE" sz="1800" dirty="0" smtClean="0"/>
              <a:t>სტატისტიკური მონაცემები</a:t>
            </a:r>
            <a:endParaRPr lang="en-US" sz="1800" dirty="0"/>
          </a:p>
        </p:txBody>
      </p:sp>
      <p:graphicFrame>
        <p:nvGraphicFramePr>
          <p:cNvPr id="6" name="შიგთავსის ჩანაცვლების ველი 5"/>
          <p:cNvGraphicFramePr>
            <a:graphicFrameLocks noGrp="1"/>
          </p:cNvGraphicFramePr>
          <p:nvPr>
            <p:ph idx="1"/>
          </p:nvPr>
        </p:nvGraphicFramePr>
        <p:xfrm>
          <a:off x="1435100" y="1447800"/>
          <a:ext cx="7499350" cy="2941320"/>
        </p:xfrm>
        <a:graphic>
          <a:graphicData uri="http://schemas.openxmlformats.org/drawingml/2006/table">
            <a:tbl>
              <a:tblPr firstRow="1" bandRow="1">
                <a:tableStyleId>{5C22544A-7EE6-4342-B048-85BDC9FD1C3A}</a:tableStyleId>
              </a:tblPr>
              <a:tblGrid>
                <a:gridCol w="1499870"/>
                <a:gridCol w="1499870"/>
                <a:gridCol w="1499870"/>
                <a:gridCol w="1532890"/>
                <a:gridCol w="1466850"/>
              </a:tblGrid>
              <a:tr h="370840">
                <a:tc>
                  <a:txBody>
                    <a:bodyPr/>
                    <a:lstStyle/>
                    <a:p>
                      <a:pPr algn="ctr"/>
                      <a:r>
                        <a:rPr lang="ka-GE" sz="1200" dirty="0" smtClean="0"/>
                        <a:t>დასახელება</a:t>
                      </a:r>
                      <a:endParaRPr lang="en-US" sz="1200" dirty="0"/>
                    </a:p>
                  </a:txBody>
                  <a:tcPr/>
                </a:tc>
                <a:tc>
                  <a:txBody>
                    <a:bodyPr/>
                    <a:lstStyle/>
                    <a:p>
                      <a:pPr algn="ctr"/>
                      <a:r>
                        <a:rPr lang="ka-GE" sz="1200" dirty="0" smtClean="0"/>
                        <a:t>განხილულია შუამდგომლობა</a:t>
                      </a:r>
                      <a:r>
                        <a:rPr lang="ka-GE" sz="1200" baseline="0" dirty="0" smtClean="0"/>
                        <a:t> საგამოძიებო მოქმედებაზე</a:t>
                      </a:r>
                      <a:endParaRPr lang="en-US" sz="1200" dirty="0"/>
                    </a:p>
                  </a:txBody>
                  <a:tcPr/>
                </a:tc>
                <a:tc>
                  <a:txBody>
                    <a:bodyPr/>
                    <a:lstStyle/>
                    <a:p>
                      <a:pPr algn="ctr"/>
                      <a:r>
                        <a:rPr lang="ka-GE" sz="1200" dirty="0" smtClean="0"/>
                        <a:t>მათ შორის</a:t>
                      </a:r>
                      <a:r>
                        <a:rPr lang="ka-GE" sz="1200" baseline="0" dirty="0" smtClean="0"/>
                        <a:t> დაკმაყოფილდა</a:t>
                      </a:r>
                      <a:endParaRPr lang="en-US" sz="1200" dirty="0"/>
                    </a:p>
                  </a:txBody>
                  <a:tcPr/>
                </a:tc>
                <a:tc>
                  <a:txBody>
                    <a:bodyPr/>
                    <a:lstStyle/>
                    <a:p>
                      <a:pPr algn="ctr"/>
                      <a:r>
                        <a:rPr lang="ka-GE" sz="1200" dirty="0" smtClean="0"/>
                        <a:t>განხილულია შუამდგომლობა საგამოძიებო</a:t>
                      </a:r>
                      <a:r>
                        <a:rPr lang="ka-GE" sz="1200" baseline="0" dirty="0" smtClean="0"/>
                        <a:t> მოქმედების დაკანონებაზე</a:t>
                      </a:r>
                      <a:endParaRPr lang="en-US" sz="1200" dirty="0"/>
                    </a:p>
                  </a:txBody>
                  <a:tcPr/>
                </a:tc>
                <a:tc>
                  <a:txBody>
                    <a:bodyPr/>
                    <a:lstStyle/>
                    <a:p>
                      <a:pPr algn="ctr"/>
                      <a:r>
                        <a:rPr lang="ka-GE" sz="1200" dirty="0" smtClean="0"/>
                        <a:t>მათ</a:t>
                      </a:r>
                      <a:r>
                        <a:rPr lang="ka-GE" sz="1200" baseline="0" dirty="0" smtClean="0"/>
                        <a:t> შორის დაკმაყოფილდა</a:t>
                      </a:r>
                      <a:endParaRPr lang="en-US" sz="1200" dirty="0"/>
                    </a:p>
                  </a:txBody>
                  <a:tcPr/>
                </a:tc>
              </a:tr>
              <a:tr h="370840">
                <a:tc>
                  <a:txBody>
                    <a:bodyPr/>
                    <a:lstStyle/>
                    <a:p>
                      <a:pPr algn="ctr"/>
                      <a:r>
                        <a:rPr lang="ka-GE" sz="1200" dirty="0" smtClean="0"/>
                        <a:t>ამოღება</a:t>
                      </a:r>
                      <a:endParaRPr lang="en-US" sz="1200" dirty="0"/>
                    </a:p>
                  </a:txBody>
                  <a:tcPr/>
                </a:tc>
                <a:tc>
                  <a:txBody>
                    <a:bodyPr/>
                    <a:lstStyle/>
                    <a:p>
                      <a:pPr algn="ctr"/>
                      <a:r>
                        <a:rPr lang="ka-GE" sz="1200" dirty="0" smtClean="0"/>
                        <a:t>9</a:t>
                      </a:r>
                      <a:endParaRPr lang="en-US" sz="1200" dirty="0"/>
                    </a:p>
                  </a:txBody>
                  <a:tcPr/>
                </a:tc>
                <a:tc>
                  <a:txBody>
                    <a:bodyPr/>
                    <a:lstStyle/>
                    <a:p>
                      <a:pPr algn="ctr"/>
                      <a:r>
                        <a:rPr lang="ka-GE" sz="1200" dirty="0" smtClean="0"/>
                        <a:t>7</a:t>
                      </a:r>
                      <a:endParaRPr lang="en-US" sz="1200" dirty="0"/>
                    </a:p>
                  </a:txBody>
                  <a:tcPr/>
                </a:tc>
                <a:tc>
                  <a:txBody>
                    <a:bodyPr/>
                    <a:lstStyle/>
                    <a:p>
                      <a:pPr algn="ctr"/>
                      <a:r>
                        <a:rPr lang="ka-GE" sz="1200" dirty="0" smtClean="0"/>
                        <a:t>33</a:t>
                      </a:r>
                      <a:endParaRPr lang="en-US" sz="1200" dirty="0"/>
                    </a:p>
                  </a:txBody>
                  <a:tcPr/>
                </a:tc>
                <a:tc>
                  <a:txBody>
                    <a:bodyPr/>
                    <a:lstStyle/>
                    <a:p>
                      <a:pPr algn="ctr"/>
                      <a:r>
                        <a:rPr lang="ka-GE" sz="1200" dirty="0" smtClean="0"/>
                        <a:t>33</a:t>
                      </a:r>
                      <a:endParaRPr lang="en-US" sz="1200" dirty="0"/>
                    </a:p>
                  </a:txBody>
                  <a:tcPr/>
                </a:tc>
              </a:tr>
              <a:tr h="370840">
                <a:tc>
                  <a:txBody>
                    <a:bodyPr/>
                    <a:lstStyle/>
                    <a:p>
                      <a:pPr algn="ctr"/>
                      <a:r>
                        <a:rPr lang="ka-GE" sz="1200" dirty="0" smtClean="0"/>
                        <a:t>ჩხრეკა</a:t>
                      </a:r>
                      <a:endParaRPr lang="en-US" sz="1200" dirty="0"/>
                    </a:p>
                  </a:txBody>
                  <a:tcPr/>
                </a:tc>
                <a:tc>
                  <a:txBody>
                    <a:bodyPr/>
                    <a:lstStyle/>
                    <a:p>
                      <a:pPr algn="ctr"/>
                      <a:r>
                        <a:rPr lang="ka-GE" sz="1200" dirty="0" smtClean="0"/>
                        <a:t>0</a:t>
                      </a:r>
                      <a:endParaRPr lang="en-US" sz="1200" dirty="0"/>
                    </a:p>
                  </a:txBody>
                  <a:tcPr/>
                </a:tc>
                <a:tc>
                  <a:txBody>
                    <a:bodyPr/>
                    <a:lstStyle/>
                    <a:p>
                      <a:pPr algn="ctr"/>
                      <a:r>
                        <a:rPr lang="ka-GE" sz="1200" dirty="0" smtClean="0"/>
                        <a:t>0</a:t>
                      </a:r>
                      <a:endParaRPr lang="en-US" sz="1200" dirty="0"/>
                    </a:p>
                  </a:txBody>
                  <a:tcPr/>
                </a:tc>
                <a:tc>
                  <a:txBody>
                    <a:bodyPr/>
                    <a:lstStyle/>
                    <a:p>
                      <a:pPr algn="ctr"/>
                      <a:r>
                        <a:rPr lang="ka-GE" sz="1200" dirty="0" smtClean="0"/>
                        <a:t>84</a:t>
                      </a:r>
                      <a:endParaRPr lang="en-US" sz="1200" dirty="0"/>
                    </a:p>
                  </a:txBody>
                  <a:tcPr/>
                </a:tc>
                <a:tc>
                  <a:txBody>
                    <a:bodyPr/>
                    <a:lstStyle/>
                    <a:p>
                      <a:pPr algn="ctr"/>
                      <a:r>
                        <a:rPr lang="ka-GE" sz="1200" dirty="0" smtClean="0"/>
                        <a:t>82</a:t>
                      </a:r>
                      <a:endParaRPr lang="en-US" sz="1200" dirty="0"/>
                    </a:p>
                  </a:txBody>
                  <a:tcPr/>
                </a:tc>
              </a:tr>
              <a:tr h="370840">
                <a:tc>
                  <a:txBody>
                    <a:bodyPr/>
                    <a:lstStyle/>
                    <a:p>
                      <a:pPr algn="ctr"/>
                      <a:r>
                        <a:rPr lang="ka-GE" sz="1200" dirty="0" smtClean="0"/>
                        <a:t>საცხოვრებელი ბინის ან სხვა მფლობელობის დათვალიერება</a:t>
                      </a:r>
                      <a:endParaRPr lang="en-US" sz="1200" dirty="0"/>
                    </a:p>
                  </a:txBody>
                  <a:tcPr/>
                </a:tc>
                <a:tc>
                  <a:txBody>
                    <a:bodyPr/>
                    <a:lstStyle/>
                    <a:p>
                      <a:pPr algn="ctr"/>
                      <a:r>
                        <a:rPr lang="ka-GE" sz="1200" dirty="0" smtClean="0"/>
                        <a:t>0</a:t>
                      </a:r>
                      <a:endParaRPr lang="en-US" sz="1200" dirty="0"/>
                    </a:p>
                  </a:txBody>
                  <a:tcPr/>
                </a:tc>
                <a:tc>
                  <a:txBody>
                    <a:bodyPr/>
                    <a:lstStyle/>
                    <a:p>
                      <a:pPr algn="ctr"/>
                      <a:r>
                        <a:rPr lang="ka-GE" sz="1200" dirty="0" smtClean="0"/>
                        <a:t>0</a:t>
                      </a:r>
                      <a:endParaRPr lang="en-US" sz="1200" dirty="0"/>
                    </a:p>
                  </a:txBody>
                  <a:tcPr/>
                </a:tc>
                <a:tc>
                  <a:txBody>
                    <a:bodyPr/>
                    <a:lstStyle/>
                    <a:p>
                      <a:pPr algn="ctr"/>
                      <a:r>
                        <a:rPr lang="ka-GE" sz="1200" dirty="0" smtClean="0"/>
                        <a:t>1</a:t>
                      </a:r>
                      <a:endParaRPr lang="en-US" sz="1200" dirty="0"/>
                    </a:p>
                  </a:txBody>
                  <a:tcPr/>
                </a:tc>
                <a:tc>
                  <a:txBody>
                    <a:bodyPr/>
                    <a:lstStyle/>
                    <a:p>
                      <a:pPr algn="ctr"/>
                      <a:r>
                        <a:rPr lang="ka-GE" sz="1200" dirty="0" smtClean="0"/>
                        <a:t>1</a:t>
                      </a:r>
                      <a:endParaRPr lang="en-US" sz="1200" dirty="0"/>
                    </a:p>
                  </a:txBody>
                  <a:tcPr/>
                </a:tc>
              </a:tr>
              <a:tr h="370840">
                <a:tc>
                  <a:txBody>
                    <a:bodyPr/>
                    <a:lstStyle/>
                    <a:p>
                      <a:pPr algn="ctr"/>
                      <a:r>
                        <a:rPr lang="ka-GE" sz="1200" dirty="0" smtClean="0"/>
                        <a:t>სხვა</a:t>
                      </a:r>
                      <a:endParaRPr lang="en-US" sz="1200" dirty="0"/>
                    </a:p>
                  </a:txBody>
                  <a:tcPr/>
                </a:tc>
                <a:tc>
                  <a:txBody>
                    <a:bodyPr/>
                    <a:lstStyle/>
                    <a:p>
                      <a:pPr algn="ctr"/>
                      <a:r>
                        <a:rPr lang="ka-GE" sz="1200" dirty="0" smtClean="0"/>
                        <a:t>0</a:t>
                      </a:r>
                      <a:endParaRPr lang="en-US" sz="1200" dirty="0"/>
                    </a:p>
                  </a:txBody>
                  <a:tcPr/>
                </a:tc>
                <a:tc>
                  <a:txBody>
                    <a:bodyPr/>
                    <a:lstStyle/>
                    <a:p>
                      <a:pPr algn="ctr"/>
                      <a:r>
                        <a:rPr lang="ka-GE" sz="1200" dirty="0" smtClean="0"/>
                        <a:t>0</a:t>
                      </a:r>
                      <a:endParaRPr lang="en-US" sz="1200" dirty="0"/>
                    </a:p>
                  </a:txBody>
                  <a:tcPr/>
                </a:tc>
                <a:tc>
                  <a:txBody>
                    <a:bodyPr/>
                    <a:lstStyle/>
                    <a:p>
                      <a:pPr algn="ctr"/>
                      <a:r>
                        <a:rPr lang="ka-GE" sz="1200" dirty="0" smtClean="0"/>
                        <a:t>0</a:t>
                      </a:r>
                      <a:endParaRPr lang="en-US" sz="1200" dirty="0"/>
                    </a:p>
                  </a:txBody>
                  <a:tcPr/>
                </a:tc>
                <a:tc>
                  <a:txBody>
                    <a:bodyPr/>
                    <a:lstStyle/>
                    <a:p>
                      <a:pPr algn="ctr"/>
                      <a:r>
                        <a:rPr lang="ka-GE" sz="1200" dirty="0" smtClean="0"/>
                        <a:t>0</a:t>
                      </a:r>
                      <a:endParaRPr lang="en-US" sz="1200" dirty="0"/>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a:bodyPr>
          <a:lstStyle/>
          <a:p>
            <a:pPr algn="ctr"/>
            <a:r>
              <a:rPr lang="ka-GE" sz="1200" dirty="0" smtClean="0"/>
              <a:t>აბაშის მაგისტრატი სასამართლო</a:t>
            </a:r>
            <a:br>
              <a:rPr lang="ka-GE" sz="1200" dirty="0" smtClean="0"/>
            </a:br>
            <a:r>
              <a:rPr lang="ka-GE" sz="1200" dirty="0" smtClean="0"/>
              <a:t>2020 წელი სტატისტიკური მონაცემები </a:t>
            </a:r>
            <a:br>
              <a:rPr lang="ka-GE" sz="1200" dirty="0" smtClean="0"/>
            </a:br>
            <a:r>
              <a:rPr lang="ka-GE" sz="1200" dirty="0" smtClean="0"/>
              <a:t>ადმინისტრაციული სამართალდარღვევის საქმეებზე</a:t>
            </a:r>
            <a:endParaRPr lang="en-US" sz="1200" dirty="0"/>
          </a:p>
        </p:txBody>
      </p:sp>
      <p:graphicFrame>
        <p:nvGraphicFramePr>
          <p:cNvPr id="5" name="შიგთავსის ჩანაცვლების ველი 4"/>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1800" dirty="0" smtClean="0"/>
              <a:t>2020 წლის </a:t>
            </a:r>
            <a:br>
              <a:rPr lang="ka-GE" sz="1800" dirty="0" smtClean="0"/>
            </a:br>
            <a:r>
              <a:rPr lang="ka-GE" sz="1800" dirty="0" smtClean="0"/>
              <a:t>მარტვილის მაგისტრატი სასამართლოს</a:t>
            </a:r>
            <a:br>
              <a:rPr lang="ka-GE" sz="1800" dirty="0" smtClean="0"/>
            </a:br>
            <a:r>
              <a:rPr lang="ka-GE" sz="1800" dirty="0" smtClean="0"/>
              <a:t> ს ტ ა ტ ი ს ტ ი კ ა</a:t>
            </a:r>
            <a:endParaRPr lang="en-US" sz="1800" dirty="0"/>
          </a:p>
        </p:txBody>
      </p:sp>
      <p:graphicFrame>
        <p:nvGraphicFramePr>
          <p:cNvPr id="4" name="შიგთავსის ჩანაცვლების ველი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1800" dirty="0" smtClean="0"/>
              <a:t/>
            </a:r>
            <a:br>
              <a:rPr lang="ka-GE" sz="1800" dirty="0" smtClean="0"/>
            </a:br>
            <a:r>
              <a:rPr lang="ka-GE" sz="1800" dirty="0" smtClean="0"/>
              <a:t>მარტვილის მაგისტრატი სასამართლოს</a:t>
            </a:r>
            <a:br>
              <a:rPr lang="ka-GE" sz="1800" dirty="0" smtClean="0"/>
            </a:br>
            <a:r>
              <a:rPr lang="ka-GE" sz="1800" dirty="0" smtClean="0"/>
              <a:t> აღკვეთის ღონისძიებების 2020 წლის ს ტ ა ტ ი ს ტ ი კ ა</a:t>
            </a:r>
            <a:endParaRPr lang="en-US" sz="1800" dirty="0"/>
          </a:p>
        </p:txBody>
      </p:sp>
      <p:graphicFrame>
        <p:nvGraphicFramePr>
          <p:cNvPr id="6" name="შიგთავსის ჩანაცვლების ველი 5"/>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2000" dirty="0" smtClean="0"/>
              <a:t>2020 წელი   </a:t>
            </a:r>
            <a:br>
              <a:rPr lang="ka-GE" sz="2000" dirty="0" smtClean="0"/>
            </a:br>
            <a:r>
              <a:rPr lang="ka-GE" sz="2000" dirty="0" smtClean="0"/>
              <a:t>მარტვილის  მაგისტრატი სასამართლო</a:t>
            </a:r>
            <a:br>
              <a:rPr lang="ka-GE" sz="2000" dirty="0" smtClean="0"/>
            </a:br>
            <a:endParaRPr lang="en-US" sz="2000" dirty="0"/>
          </a:p>
        </p:txBody>
      </p:sp>
      <p:graphicFrame>
        <p:nvGraphicFramePr>
          <p:cNvPr id="6" name="შიგთავსის ჩანაცვლების ველი 5"/>
          <p:cNvGraphicFramePr>
            <a:graphicFrameLocks noGrp="1"/>
          </p:cNvGraphicFramePr>
          <p:nvPr>
            <p:ph idx="1"/>
          </p:nvPr>
        </p:nvGraphicFramePr>
        <p:xfrm>
          <a:off x="1435100" y="990600"/>
          <a:ext cx="74993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1800" dirty="0" smtClean="0"/>
              <a:t>მარტვილის მაგისტრატი სასამართლო </a:t>
            </a:r>
            <a:br>
              <a:rPr lang="ka-GE" sz="1800" dirty="0" smtClean="0"/>
            </a:br>
            <a:r>
              <a:rPr lang="ka-GE" sz="1800" dirty="0" smtClean="0"/>
              <a:t>2020 წელი საგამოძიებო მოქმედებების</a:t>
            </a:r>
            <a:br>
              <a:rPr lang="ka-GE" sz="1800" dirty="0" smtClean="0"/>
            </a:br>
            <a:r>
              <a:rPr lang="ka-GE" sz="1800" dirty="0" smtClean="0"/>
              <a:t>სტატისტიკური მონაცემები</a:t>
            </a:r>
            <a:endParaRPr lang="en-US" sz="1800" dirty="0"/>
          </a:p>
        </p:txBody>
      </p:sp>
      <p:graphicFrame>
        <p:nvGraphicFramePr>
          <p:cNvPr id="6" name="შიგთავსის ჩანაცვლების ველი 5"/>
          <p:cNvGraphicFramePr>
            <a:graphicFrameLocks noGrp="1"/>
          </p:cNvGraphicFramePr>
          <p:nvPr>
            <p:ph idx="1"/>
          </p:nvPr>
        </p:nvGraphicFramePr>
        <p:xfrm>
          <a:off x="1435100" y="1447800"/>
          <a:ext cx="7499350" cy="2941320"/>
        </p:xfrm>
        <a:graphic>
          <a:graphicData uri="http://schemas.openxmlformats.org/drawingml/2006/table">
            <a:tbl>
              <a:tblPr firstRow="1" bandRow="1">
                <a:tableStyleId>{5C22544A-7EE6-4342-B048-85BDC9FD1C3A}</a:tableStyleId>
              </a:tblPr>
              <a:tblGrid>
                <a:gridCol w="1499870"/>
                <a:gridCol w="1499870"/>
                <a:gridCol w="1499870"/>
                <a:gridCol w="1532890"/>
                <a:gridCol w="1466850"/>
              </a:tblGrid>
              <a:tr h="370840">
                <a:tc>
                  <a:txBody>
                    <a:bodyPr/>
                    <a:lstStyle/>
                    <a:p>
                      <a:pPr algn="ctr"/>
                      <a:r>
                        <a:rPr lang="ka-GE" sz="1200" dirty="0" smtClean="0"/>
                        <a:t>დასახელება</a:t>
                      </a:r>
                      <a:endParaRPr lang="en-US" sz="1200" dirty="0"/>
                    </a:p>
                  </a:txBody>
                  <a:tcPr/>
                </a:tc>
                <a:tc>
                  <a:txBody>
                    <a:bodyPr/>
                    <a:lstStyle/>
                    <a:p>
                      <a:pPr algn="ctr"/>
                      <a:r>
                        <a:rPr lang="ka-GE" sz="1200" dirty="0" smtClean="0"/>
                        <a:t>განხილულია შუამდგომლობა</a:t>
                      </a:r>
                      <a:r>
                        <a:rPr lang="ka-GE" sz="1200" baseline="0" dirty="0" smtClean="0"/>
                        <a:t> საგამოძიებო მოქმედებაზე</a:t>
                      </a:r>
                      <a:endParaRPr lang="en-US" sz="1200" dirty="0"/>
                    </a:p>
                  </a:txBody>
                  <a:tcPr/>
                </a:tc>
                <a:tc>
                  <a:txBody>
                    <a:bodyPr/>
                    <a:lstStyle/>
                    <a:p>
                      <a:pPr algn="ctr"/>
                      <a:r>
                        <a:rPr lang="ka-GE" sz="1200" dirty="0" smtClean="0"/>
                        <a:t>მათ შორის</a:t>
                      </a:r>
                      <a:r>
                        <a:rPr lang="ka-GE" sz="1200" baseline="0" dirty="0" smtClean="0"/>
                        <a:t> დაკმაყოფილდა</a:t>
                      </a:r>
                      <a:endParaRPr lang="en-US" sz="1200" dirty="0"/>
                    </a:p>
                  </a:txBody>
                  <a:tcPr/>
                </a:tc>
                <a:tc>
                  <a:txBody>
                    <a:bodyPr/>
                    <a:lstStyle/>
                    <a:p>
                      <a:pPr algn="ctr"/>
                      <a:r>
                        <a:rPr lang="ka-GE" sz="1200" dirty="0" smtClean="0"/>
                        <a:t>განხილულია შუამდგომლობა საგამოძიებო</a:t>
                      </a:r>
                      <a:r>
                        <a:rPr lang="ka-GE" sz="1200" baseline="0" dirty="0" smtClean="0"/>
                        <a:t> მოქმედების დაკანონებაზე</a:t>
                      </a:r>
                      <a:endParaRPr lang="en-US" sz="1200" dirty="0"/>
                    </a:p>
                  </a:txBody>
                  <a:tcPr/>
                </a:tc>
                <a:tc>
                  <a:txBody>
                    <a:bodyPr/>
                    <a:lstStyle/>
                    <a:p>
                      <a:pPr algn="ctr"/>
                      <a:r>
                        <a:rPr lang="ka-GE" sz="1200" dirty="0" smtClean="0"/>
                        <a:t>მათ</a:t>
                      </a:r>
                      <a:r>
                        <a:rPr lang="ka-GE" sz="1200" baseline="0" dirty="0" smtClean="0"/>
                        <a:t> შორის დაკმაყოფილდა</a:t>
                      </a:r>
                      <a:endParaRPr lang="en-US" sz="1200" dirty="0"/>
                    </a:p>
                  </a:txBody>
                  <a:tcPr/>
                </a:tc>
              </a:tr>
              <a:tr h="370840">
                <a:tc>
                  <a:txBody>
                    <a:bodyPr/>
                    <a:lstStyle/>
                    <a:p>
                      <a:pPr algn="ctr"/>
                      <a:r>
                        <a:rPr lang="ka-GE" sz="1200" dirty="0" smtClean="0"/>
                        <a:t>ამოღება</a:t>
                      </a:r>
                      <a:endParaRPr lang="en-US" sz="1200" dirty="0"/>
                    </a:p>
                  </a:txBody>
                  <a:tcPr/>
                </a:tc>
                <a:tc>
                  <a:txBody>
                    <a:bodyPr/>
                    <a:lstStyle/>
                    <a:p>
                      <a:pPr algn="ctr"/>
                      <a:r>
                        <a:rPr lang="ka-GE" sz="1200" dirty="0" smtClean="0"/>
                        <a:t>37</a:t>
                      </a:r>
                      <a:endParaRPr lang="en-US" sz="1200" dirty="0"/>
                    </a:p>
                  </a:txBody>
                  <a:tcPr/>
                </a:tc>
                <a:tc>
                  <a:txBody>
                    <a:bodyPr/>
                    <a:lstStyle/>
                    <a:p>
                      <a:pPr algn="ctr"/>
                      <a:r>
                        <a:rPr lang="ka-GE" sz="1200" dirty="0" smtClean="0"/>
                        <a:t>37</a:t>
                      </a:r>
                      <a:endParaRPr lang="en-US" sz="1200" dirty="0"/>
                    </a:p>
                  </a:txBody>
                  <a:tcPr/>
                </a:tc>
                <a:tc>
                  <a:txBody>
                    <a:bodyPr/>
                    <a:lstStyle/>
                    <a:p>
                      <a:pPr algn="ctr"/>
                      <a:r>
                        <a:rPr lang="ka-GE" sz="1200" dirty="0" smtClean="0"/>
                        <a:t>70</a:t>
                      </a:r>
                      <a:endParaRPr lang="en-US" sz="1200" dirty="0"/>
                    </a:p>
                  </a:txBody>
                  <a:tcPr/>
                </a:tc>
                <a:tc>
                  <a:txBody>
                    <a:bodyPr/>
                    <a:lstStyle/>
                    <a:p>
                      <a:pPr algn="ctr"/>
                      <a:r>
                        <a:rPr lang="ka-GE" sz="1200" dirty="0" smtClean="0"/>
                        <a:t>70</a:t>
                      </a:r>
                      <a:endParaRPr lang="en-US" sz="1200" dirty="0"/>
                    </a:p>
                  </a:txBody>
                  <a:tcPr/>
                </a:tc>
              </a:tr>
              <a:tr h="370840">
                <a:tc>
                  <a:txBody>
                    <a:bodyPr/>
                    <a:lstStyle/>
                    <a:p>
                      <a:pPr algn="ctr"/>
                      <a:r>
                        <a:rPr lang="ka-GE" sz="1200" dirty="0" smtClean="0"/>
                        <a:t>ჩხრეკა</a:t>
                      </a:r>
                      <a:endParaRPr lang="en-US" sz="1200" dirty="0"/>
                    </a:p>
                  </a:txBody>
                  <a:tcPr/>
                </a:tc>
                <a:tc>
                  <a:txBody>
                    <a:bodyPr/>
                    <a:lstStyle/>
                    <a:p>
                      <a:pPr algn="ctr"/>
                      <a:r>
                        <a:rPr lang="ka-GE" sz="1200" dirty="0" smtClean="0"/>
                        <a:t>0</a:t>
                      </a:r>
                      <a:endParaRPr lang="en-US" sz="1200" dirty="0"/>
                    </a:p>
                  </a:txBody>
                  <a:tcPr/>
                </a:tc>
                <a:tc>
                  <a:txBody>
                    <a:bodyPr/>
                    <a:lstStyle/>
                    <a:p>
                      <a:pPr algn="ctr"/>
                      <a:r>
                        <a:rPr lang="ka-GE" sz="1200" dirty="0" smtClean="0"/>
                        <a:t>0</a:t>
                      </a:r>
                      <a:endParaRPr lang="en-US" sz="1200" dirty="0"/>
                    </a:p>
                  </a:txBody>
                  <a:tcPr/>
                </a:tc>
                <a:tc>
                  <a:txBody>
                    <a:bodyPr/>
                    <a:lstStyle/>
                    <a:p>
                      <a:pPr algn="ctr"/>
                      <a:r>
                        <a:rPr lang="ka-GE" sz="1200" dirty="0" smtClean="0"/>
                        <a:t>127</a:t>
                      </a:r>
                      <a:endParaRPr lang="en-US" sz="1200" dirty="0"/>
                    </a:p>
                  </a:txBody>
                  <a:tcPr/>
                </a:tc>
                <a:tc>
                  <a:txBody>
                    <a:bodyPr/>
                    <a:lstStyle/>
                    <a:p>
                      <a:pPr algn="ctr"/>
                      <a:r>
                        <a:rPr lang="ka-GE" sz="1200" dirty="0" smtClean="0"/>
                        <a:t>126</a:t>
                      </a:r>
                      <a:endParaRPr lang="en-US" sz="1200" dirty="0"/>
                    </a:p>
                  </a:txBody>
                  <a:tcPr/>
                </a:tc>
              </a:tr>
              <a:tr h="370840">
                <a:tc>
                  <a:txBody>
                    <a:bodyPr/>
                    <a:lstStyle/>
                    <a:p>
                      <a:pPr algn="ctr"/>
                      <a:r>
                        <a:rPr lang="ka-GE" sz="1200" dirty="0" smtClean="0"/>
                        <a:t>საცხოვრებელი ბინის ან სხვა მფლობელობის დათვალიერება</a:t>
                      </a:r>
                      <a:endParaRPr lang="en-US" sz="1200" dirty="0"/>
                    </a:p>
                  </a:txBody>
                  <a:tcPr/>
                </a:tc>
                <a:tc>
                  <a:txBody>
                    <a:bodyPr/>
                    <a:lstStyle/>
                    <a:p>
                      <a:pPr algn="ctr"/>
                      <a:r>
                        <a:rPr lang="ka-GE" sz="1200" dirty="0" smtClean="0"/>
                        <a:t>0</a:t>
                      </a:r>
                      <a:endParaRPr lang="en-US" sz="1200" dirty="0"/>
                    </a:p>
                  </a:txBody>
                  <a:tcPr/>
                </a:tc>
                <a:tc>
                  <a:txBody>
                    <a:bodyPr/>
                    <a:lstStyle/>
                    <a:p>
                      <a:pPr algn="ctr"/>
                      <a:r>
                        <a:rPr lang="ka-GE" sz="1200" dirty="0" smtClean="0"/>
                        <a:t>0</a:t>
                      </a:r>
                      <a:endParaRPr lang="en-US" sz="1200" dirty="0"/>
                    </a:p>
                  </a:txBody>
                  <a:tcPr/>
                </a:tc>
                <a:tc>
                  <a:txBody>
                    <a:bodyPr/>
                    <a:lstStyle/>
                    <a:p>
                      <a:pPr algn="ctr"/>
                      <a:r>
                        <a:rPr lang="ka-GE" sz="1200" dirty="0" smtClean="0"/>
                        <a:t>3</a:t>
                      </a:r>
                      <a:endParaRPr lang="en-US" sz="1200" dirty="0"/>
                    </a:p>
                  </a:txBody>
                  <a:tcPr/>
                </a:tc>
                <a:tc>
                  <a:txBody>
                    <a:bodyPr/>
                    <a:lstStyle/>
                    <a:p>
                      <a:pPr algn="ctr"/>
                      <a:r>
                        <a:rPr lang="ka-GE" sz="1200" dirty="0" smtClean="0"/>
                        <a:t>3</a:t>
                      </a:r>
                      <a:endParaRPr lang="en-US" sz="1200" dirty="0"/>
                    </a:p>
                  </a:txBody>
                  <a:tcPr/>
                </a:tc>
              </a:tr>
              <a:tr h="370840">
                <a:tc>
                  <a:txBody>
                    <a:bodyPr/>
                    <a:lstStyle/>
                    <a:p>
                      <a:pPr algn="ctr"/>
                      <a:r>
                        <a:rPr lang="ka-GE" sz="1200" dirty="0" smtClean="0"/>
                        <a:t>სხვა</a:t>
                      </a:r>
                      <a:endParaRPr lang="en-US" sz="1200" dirty="0"/>
                    </a:p>
                  </a:txBody>
                  <a:tcPr/>
                </a:tc>
                <a:tc>
                  <a:txBody>
                    <a:bodyPr/>
                    <a:lstStyle/>
                    <a:p>
                      <a:pPr algn="ctr"/>
                      <a:r>
                        <a:rPr lang="ka-GE" sz="1200" dirty="0" smtClean="0"/>
                        <a:t>14</a:t>
                      </a:r>
                      <a:endParaRPr lang="en-US" sz="1200" dirty="0"/>
                    </a:p>
                  </a:txBody>
                  <a:tcPr/>
                </a:tc>
                <a:tc>
                  <a:txBody>
                    <a:bodyPr/>
                    <a:lstStyle/>
                    <a:p>
                      <a:pPr algn="ctr"/>
                      <a:r>
                        <a:rPr lang="ka-GE" sz="1200" dirty="0" smtClean="0"/>
                        <a:t>14</a:t>
                      </a:r>
                      <a:endParaRPr lang="en-US" sz="1200" dirty="0"/>
                    </a:p>
                  </a:txBody>
                  <a:tcPr/>
                </a:tc>
                <a:tc>
                  <a:txBody>
                    <a:bodyPr/>
                    <a:lstStyle/>
                    <a:p>
                      <a:pPr algn="ctr"/>
                      <a:r>
                        <a:rPr lang="ka-GE" sz="1200" dirty="0" smtClean="0"/>
                        <a:t>1</a:t>
                      </a:r>
                      <a:endParaRPr lang="en-US" sz="1200" dirty="0"/>
                    </a:p>
                  </a:txBody>
                  <a:tcPr/>
                </a:tc>
                <a:tc>
                  <a:txBody>
                    <a:bodyPr/>
                    <a:lstStyle/>
                    <a:p>
                      <a:pPr algn="ctr"/>
                      <a:r>
                        <a:rPr lang="ka-GE" sz="1200" dirty="0" smtClean="0"/>
                        <a:t>1</a:t>
                      </a:r>
                      <a:endParaRPr lang="en-US" sz="1200" dirty="0"/>
                    </a:p>
                  </a:txBody>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a:bodyPr>
          <a:lstStyle/>
          <a:p>
            <a:pPr algn="ctr"/>
            <a:r>
              <a:rPr lang="ka-GE" sz="1200" dirty="0" smtClean="0"/>
              <a:t>მარტვილის მაგისტრატი სასამართლო</a:t>
            </a:r>
            <a:br>
              <a:rPr lang="ka-GE" sz="1200" dirty="0" smtClean="0"/>
            </a:br>
            <a:r>
              <a:rPr lang="ka-GE" sz="1200" dirty="0" smtClean="0"/>
              <a:t>2020 წელი სტატისტიკური მონაცემები </a:t>
            </a:r>
            <a:br>
              <a:rPr lang="ka-GE" sz="1200" dirty="0" smtClean="0"/>
            </a:br>
            <a:r>
              <a:rPr lang="ka-GE" sz="1200" dirty="0" smtClean="0"/>
              <a:t>ადმინისტრაციული სამართალდარღვევის საქმეებზე</a:t>
            </a:r>
            <a:endParaRPr lang="en-US" sz="1200" dirty="0"/>
          </a:p>
        </p:txBody>
      </p:sp>
      <p:graphicFrame>
        <p:nvGraphicFramePr>
          <p:cNvPr id="5" name="შიგთავსის ჩანაცვლების ველი 4"/>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s.kacharava\Desktop\2020 წლის ანგარიშის მომზადება\matiko-gamidova-10-638.jpg"/>
          <p:cNvPicPr>
            <a:picLocks noChangeAspect="1" noChangeArrowheads="1"/>
          </p:cNvPicPr>
          <p:nvPr/>
        </p:nvPicPr>
        <p:blipFill>
          <a:blip r:embed="rId2" cstate="print"/>
          <a:srcRect/>
          <a:stretch>
            <a:fillRect/>
          </a:stretch>
        </p:blipFill>
        <p:spPr bwMode="auto">
          <a:xfrm>
            <a:off x="1533524" y="228600"/>
            <a:ext cx="7153275" cy="6324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5886896" y="1066800"/>
            <a:ext cx="2743200" cy="2362200"/>
          </a:xfrm>
        </p:spPr>
        <p:txBody>
          <a:bodyPr/>
          <a:lstStyle/>
          <a:p>
            <a:pPr algn="ctr"/>
            <a:r>
              <a:rPr lang="ka-GE" sz="1200" dirty="0" smtClean="0"/>
              <a:t/>
            </a:r>
            <a:br>
              <a:rPr lang="ka-GE" sz="1200" dirty="0" smtClean="0"/>
            </a:br>
            <a:r>
              <a:rPr lang="ka-GE" sz="1200" dirty="0" smtClean="0"/>
              <a:t/>
            </a:r>
            <a:br>
              <a:rPr lang="ka-GE" sz="1200" dirty="0" smtClean="0"/>
            </a:br>
            <a:r>
              <a:rPr lang="ka-GE" sz="1200" dirty="0" smtClean="0"/>
              <a:t/>
            </a:r>
            <a:br>
              <a:rPr lang="ka-GE" sz="1200" dirty="0" smtClean="0"/>
            </a:br>
            <a:r>
              <a:rPr lang="ka-GE" sz="1200" dirty="0" smtClean="0"/>
              <a:t/>
            </a:r>
            <a:br>
              <a:rPr lang="ka-GE" sz="1200" dirty="0" smtClean="0"/>
            </a:br>
            <a:r>
              <a:rPr lang="ka-GE" sz="1200" dirty="0" smtClean="0"/>
              <a:t/>
            </a:r>
            <a:br>
              <a:rPr lang="ka-GE" sz="1200" dirty="0" smtClean="0"/>
            </a:br>
            <a:r>
              <a:rPr lang="ka-GE" sz="1200" dirty="0" smtClean="0"/>
              <a:t/>
            </a:r>
            <a:br>
              <a:rPr lang="ka-GE" sz="1200" dirty="0" smtClean="0"/>
            </a:br>
            <a:r>
              <a:rPr lang="ka-GE" sz="1200" dirty="0" smtClean="0"/>
              <a:t/>
            </a:r>
            <a:br>
              <a:rPr lang="ka-GE" sz="1200" dirty="0" smtClean="0"/>
            </a:br>
            <a:r>
              <a:rPr lang="ka-GE" sz="1200" dirty="0" smtClean="0"/>
              <a:t>აბაშის მაგისტრატი სასამართლო 1980 </a:t>
            </a:r>
            <a:r>
              <a:rPr lang="ka-GE" sz="1200" dirty="0" smtClean="0"/>
              <a:t>წელს სასამართლოსთვის აშენდა, </a:t>
            </a:r>
            <a:r>
              <a:rPr lang="ka-GE" sz="1200" dirty="0" smtClean="0"/>
              <a:t>სასამართლო რეფორმის ფარგლებში 2009 წელს განხორციელდა სასამართლო შენობის  რეკონსტრუქცია და აბაშის მაგისტრატმა სასამართლომ ფუნქციონირება განაგრძო განახლებულ და თანამედროვე ტექნოლოგიით აღჭურვილ შენობაში.</a:t>
            </a:r>
            <a:endParaRPr lang="en-US" dirty="0"/>
          </a:p>
        </p:txBody>
      </p:sp>
      <p:pic>
        <p:nvPicPr>
          <p:cNvPr id="5" name="სურათის ჩანაცვლების ველი 4" descr="1355288220_აბაშის სასამართლო.jpg"/>
          <p:cNvPicPr>
            <a:picLocks noGrp="1" noChangeAspect="1"/>
          </p:cNvPicPr>
          <p:nvPr>
            <p:ph type="pic" idx="1"/>
          </p:nvPr>
        </p:nvPicPr>
        <p:blipFill>
          <a:blip r:embed="rId2" cstate="print"/>
          <a:srcRect l="2971" r="2971"/>
          <a:stretch>
            <a:fillRect/>
          </a:stretch>
        </p:blipFill>
        <p:spPr>
          <a:xfrm>
            <a:off x="838200" y="1133475"/>
            <a:ext cx="4419600" cy="3514725"/>
          </a:xfrm>
        </p:spPr>
      </p:pic>
      <p:sp>
        <p:nvSpPr>
          <p:cNvPr id="4" name="ტექსტის ჩანაცვლების ველი 3"/>
          <p:cNvSpPr>
            <a:spLocks noGrp="1"/>
          </p:cNvSpPr>
          <p:nvPr>
            <p:ph type="body" sz="half" idx="2"/>
          </p:nvPr>
        </p:nvSpPr>
        <p:spPr/>
        <p:txBody>
          <a:bodyPr/>
          <a:lstStyle/>
          <a:p>
            <a:pPr algn="ctr"/>
            <a:r>
              <a:rPr lang="ka-GE" dirty="0" smtClean="0">
                <a:solidFill>
                  <a:schemeClr val="tx1"/>
                </a:solidFill>
              </a:rPr>
              <a:t>აბაშის მაგისტრატი სასამართლო</a:t>
            </a:r>
          </a:p>
          <a:p>
            <a:pPr algn="ctr"/>
            <a:r>
              <a:rPr lang="ka-GE" dirty="0" smtClean="0">
                <a:solidFill>
                  <a:schemeClr val="tx1"/>
                </a:solidFill>
              </a:rPr>
              <a:t>აბაშა, სამუელ ცომაიას ქუჩა N 6</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5886896" y="1066800"/>
            <a:ext cx="2743200" cy="2209800"/>
          </a:xfrm>
        </p:spPr>
        <p:txBody>
          <a:bodyPr/>
          <a:lstStyle/>
          <a:p>
            <a:pPr algn="ctr"/>
            <a:r>
              <a:rPr lang="ka-GE" sz="1200" dirty="0" smtClean="0"/>
              <a:t>სასამართლო რეფორმის ფარგლებში 2009 წელს განხორციელდა მარტვილის  სასამართლო შენობის  რეკონსტრუქცია და მარტვილის მაგისტრატმა სასამართლომ ფუნქციონირება განაგრძო განახლებულ და თანამედროვე ტექნოლოგიით აღჭურვილ შენობაში.</a:t>
            </a:r>
            <a:endParaRPr lang="en-US" sz="1200" dirty="0"/>
          </a:p>
        </p:txBody>
      </p:sp>
      <p:pic>
        <p:nvPicPr>
          <p:cNvPr id="5" name="სურათის ჩანაცვლების ველი 4" descr="1355288243_მარტვილის სასამართლო.jpg"/>
          <p:cNvPicPr>
            <a:picLocks noGrp="1" noChangeAspect="1"/>
          </p:cNvPicPr>
          <p:nvPr>
            <p:ph type="pic" idx="1"/>
          </p:nvPr>
        </p:nvPicPr>
        <p:blipFill>
          <a:blip r:embed="rId2" cstate="print"/>
          <a:srcRect l="2846" r="2846"/>
          <a:stretch>
            <a:fillRect/>
          </a:stretch>
        </p:blipFill>
        <p:spPr/>
      </p:pic>
      <p:sp>
        <p:nvSpPr>
          <p:cNvPr id="4" name="ტექსტის ჩანაცვლების ველი 3"/>
          <p:cNvSpPr>
            <a:spLocks noGrp="1"/>
          </p:cNvSpPr>
          <p:nvPr>
            <p:ph type="body" sz="half" idx="2"/>
          </p:nvPr>
        </p:nvSpPr>
        <p:spPr/>
        <p:txBody>
          <a:bodyPr/>
          <a:lstStyle/>
          <a:p>
            <a:pPr algn="ctr"/>
            <a:r>
              <a:rPr lang="ka-GE" dirty="0" smtClean="0">
                <a:solidFill>
                  <a:schemeClr val="tx1"/>
                </a:solidFill>
              </a:rPr>
              <a:t>მარტვილის მაგისტრატი სასამართლო</a:t>
            </a:r>
          </a:p>
          <a:p>
            <a:pPr algn="ctr"/>
            <a:r>
              <a:rPr lang="ka-GE" dirty="0" smtClean="0">
                <a:solidFill>
                  <a:schemeClr val="tx1"/>
                </a:solidFill>
              </a:rPr>
              <a:t>მარტვილი, ზვიად გამსახურდიას ქუჩა N 12</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სათაური 8"/>
          <p:cNvSpPr>
            <a:spLocks noGrp="1"/>
          </p:cNvSpPr>
          <p:nvPr>
            <p:ph type="title"/>
          </p:nvPr>
        </p:nvSpPr>
        <p:spPr/>
        <p:txBody>
          <a:bodyPr>
            <a:normAutofit/>
          </a:bodyPr>
          <a:lstStyle/>
          <a:p>
            <a:pPr algn="ctr"/>
            <a:r>
              <a:rPr lang="ka-GE" sz="1800" dirty="0" smtClean="0"/>
              <a:t>სენაკის რაიონული სასამართლოს შემადგენლობა განისაზღვრება სულ 4 მოსამართლით, საიდანაც:</a:t>
            </a:r>
            <a:endParaRPr lang="en-US" sz="1800" dirty="0"/>
          </a:p>
        </p:txBody>
      </p:sp>
      <p:sp>
        <p:nvSpPr>
          <p:cNvPr id="10" name="შიგთავსის ჩანაცვლების ველი 9"/>
          <p:cNvSpPr>
            <a:spLocks noGrp="1"/>
          </p:cNvSpPr>
          <p:nvPr>
            <p:ph sz="half" idx="1"/>
          </p:nvPr>
        </p:nvSpPr>
        <p:spPr/>
        <p:txBody>
          <a:bodyPr>
            <a:normAutofit/>
          </a:bodyPr>
          <a:lstStyle/>
          <a:p>
            <a:pPr algn="ctr"/>
            <a:endParaRPr lang="ka-GE" sz="1400" dirty="0" smtClean="0"/>
          </a:p>
          <a:p>
            <a:pPr algn="ctr"/>
            <a:endParaRPr lang="ka-GE" sz="1400" dirty="0" smtClean="0"/>
          </a:p>
          <a:p>
            <a:pPr algn="ctr"/>
            <a:endParaRPr lang="ka-GE" sz="1400" dirty="0" smtClean="0"/>
          </a:p>
          <a:p>
            <a:pPr algn="ctr"/>
            <a:endParaRPr lang="en-US" sz="1400" dirty="0" smtClean="0"/>
          </a:p>
          <a:p>
            <a:pPr algn="ctr"/>
            <a:endParaRPr lang="ka-GE" sz="1400" dirty="0" smtClean="0"/>
          </a:p>
          <a:p>
            <a:pPr algn="ctr"/>
            <a:endParaRPr lang="en-US" sz="1400" dirty="0" smtClean="0"/>
          </a:p>
          <a:p>
            <a:pPr algn="ctr"/>
            <a:r>
              <a:rPr lang="ka-GE" sz="1400" dirty="0" smtClean="0"/>
              <a:t>1 მაგისტრატი მოსამართლე </a:t>
            </a:r>
            <a:r>
              <a:rPr lang="ka-GE" sz="1400" dirty="0" smtClean="0"/>
              <a:t> </a:t>
            </a:r>
            <a:r>
              <a:rPr lang="ka-GE" sz="1400" dirty="0" smtClean="0"/>
              <a:t>       </a:t>
            </a:r>
            <a:r>
              <a:rPr lang="ka-GE" sz="1400" dirty="0" smtClean="0"/>
              <a:t>აბაშის </a:t>
            </a:r>
            <a:r>
              <a:rPr lang="ka-GE" sz="1400" dirty="0" smtClean="0"/>
              <a:t>მუნიციპალიტეტში</a:t>
            </a:r>
            <a:endParaRPr lang="en-US" sz="1400" dirty="0" smtClean="0"/>
          </a:p>
          <a:p>
            <a:pPr algn="ctr"/>
            <a:endParaRPr lang="en-US" sz="1400" dirty="0" smtClean="0"/>
          </a:p>
          <a:p>
            <a:pPr algn="ctr"/>
            <a:endParaRPr lang="en-US" sz="1400" dirty="0"/>
          </a:p>
        </p:txBody>
      </p:sp>
      <p:sp>
        <p:nvSpPr>
          <p:cNvPr id="11" name="შიგთავსის ჩანაცვლების ველი 10"/>
          <p:cNvSpPr>
            <a:spLocks noGrp="1"/>
          </p:cNvSpPr>
          <p:nvPr>
            <p:ph sz="half" idx="2"/>
          </p:nvPr>
        </p:nvSpPr>
        <p:spPr/>
        <p:txBody>
          <a:bodyPr/>
          <a:lstStyle/>
          <a:p>
            <a:pPr algn="ctr"/>
            <a:endParaRPr lang="ka-GE" sz="1200" dirty="0" smtClean="0"/>
          </a:p>
          <a:p>
            <a:pPr algn="ctr"/>
            <a:endParaRPr lang="ka-GE" sz="1200" dirty="0" smtClean="0"/>
          </a:p>
          <a:p>
            <a:pPr algn="ctr"/>
            <a:endParaRPr lang="ka-GE" sz="1200" dirty="0" smtClean="0"/>
          </a:p>
          <a:p>
            <a:pPr algn="ctr"/>
            <a:endParaRPr lang="en-US" sz="1200" dirty="0" smtClean="0"/>
          </a:p>
          <a:p>
            <a:pPr algn="ctr"/>
            <a:endParaRPr lang="ka-GE" sz="1200" dirty="0" smtClean="0"/>
          </a:p>
          <a:p>
            <a:pPr algn="ctr"/>
            <a:endParaRPr lang="ka-GE" sz="1200" dirty="0" smtClean="0"/>
          </a:p>
          <a:p>
            <a:pPr algn="ctr"/>
            <a:r>
              <a:rPr lang="ka-GE" sz="1400" dirty="0" smtClean="0"/>
              <a:t>1 მაგისტრატი მოსამართლე </a:t>
            </a:r>
            <a:r>
              <a:rPr lang="ka-GE" sz="1400" dirty="0" smtClean="0"/>
              <a:t>მარტვილის </a:t>
            </a:r>
            <a:r>
              <a:rPr lang="ka-GE" sz="1400" dirty="0" smtClean="0"/>
              <a:t>მუნიციპალიტეტში</a:t>
            </a:r>
            <a:endParaRPr lang="en-US" sz="1400" dirty="0" smtClean="0"/>
          </a:p>
          <a:p>
            <a:endParaRPr lang="en-US" sz="1400" dirty="0" smtClean="0"/>
          </a:p>
          <a:p>
            <a:endParaRPr lang="en-US" dirty="0"/>
          </a:p>
        </p:txBody>
      </p:sp>
      <p:pic>
        <p:nvPicPr>
          <p:cNvPr id="5" name="Picture 3" descr="C:\Users\k.shamatava\Desktop\ecour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4038600"/>
            <a:ext cx="2098675" cy="224966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k.shamatava\Desktop\ecour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3886200"/>
            <a:ext cx="2098675" cy="224966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k.shamatava\Desktop\ecour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4800" y="1066800"/>
            <a:ext cx="2098675" cy="224966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სათაური 4"/>
          <p:cNvSpPr>
            <a:spLocks noGrp="1"/>
          </p:cNvSpPr>
          <p:nvPr>
            <p:ph type="title"/>
          </p:nvPr>
        </p:nvSpPr>
        <p:spPr>
          <a:xfrm>
            <a:off x="1435608" y="274320"/>
            <a:ext cx="7498080" cy="4678680"/>
          </a:xfrm>
        </p:spPr>
        <p:txBody>
          <a:bodyPr>
            <a:noAutofit/>
          </a:bodyPr>
          <a:lstStyle/>
          <a:p>
            <a:pPr algn="ctr"/>
            <a:r>
              <a:rPr lang="ka-GE" sz="1800" dirty="0" smtClean="0"/>
              <a:t/>
            </a:r>
            <a:br>
              <a:rPr lang="ka-GE" sz="1800" dirty="0" smtClean="0"/>
            </a:br>
            <a:r>
              <a:rPr lang="ka-GE" sz="1800" dirty="0" smtClean="0"/>
              <a:t/>
            </a:r>
            <a:br>
              <a:rPr lang="ka-GE" sz="1800" dirty="0" smtClean="0"/>
            </a:br>
            <a:r>
              <a:rPr lang="ka-GE" sz="1800" dirty="0" smtClean="0"/>
              <a:t/>
            </a:r>
            <a:br>
              <a:rPr lang="ka-GE" sz="1800" dirty="0" smtClean="0"/>
            </a:br>
            <a:r>
              <a:rPr lang="ka-GE" sz="1800" dirty="0" smtClean="0"/>
              <a:t/>
            </a:r>
            <a:br>
              <a:rPr lang="ka-GE" sz="1800" dirty="0" smtClean="0"/>
            </a:br>
            <a:r>
              <a:rPr lang="ka-GE" sz="1800" dirty="0" smtClean="0"/>
              <a:t/>
            </a:r>
            <a:br>
              <a:rPr lang="ka-GE" sz="1800" dirty="0" smtClean="0"/>
            </a:br>
            <a:r>
              <a:rPr lang="ka-GE" sz="1800" dirty="0" smtClean="0"/>
              <a:t/>
            </a:r>
            <a:br>
              <a:rPr lang="ka-GE" sz="1800" dirty="0" smtClean="0"/>
            </a:br>
            <a:r>
              <a:rPr lang="ka-GE" sz="1800" dirty="0" smtClean="0"/>
              <a:t/>
            </a:r>
            <a:br>
              <a:rPr lang="ka-GE" sz="1800" dirty="0" smtClean="0"/>
            </a:br>
            <a:r>
              <a:rPr lang="ka-GE" sz="1800" dirty="0" smtClean="0"/>
              <a:t/>
            </a:r>
            <a:br>
              <a:rPr lang="ka-GE" sz="1800" dirty="0" smtClean="0"/>
            </a:br>
            <a:r>
              <a:rPr lang="ka-GE" sz="1800" dirty="0" smtClean="0"/>
              <a:t/>
            </a:r>
            <a:br>
              <a:rPr lang="ka-GE" sz="1800" dirty="0" smtClean="0"/>
            </a:br>
            <a:r>
              <a:rPr lang="ka-GE" sz="1800" dirty="0" smtClean="0"/>
              <a:t/>
            </a:r>
            <a:br>
              <a:rPr lang="ka-GE" sz="1800" dirty="0" smtClean="0"/>
            </a:br>
            <a:r>
              <a:rPr lang="ka-GE" sz="1800" dirty="0" smtClean="0"/>
              <a:t/>
            </a:r>
            <a:br>
              <a:rPr lang="ka-GE" sz="1800" dirty="0" smtClean="0"/>
            </a:br>
            <a:r>
              <a:rPr lang="ka-GE" sz="1800" dirty="0" smtClean="0"/>
              <a:t>2020 წელში სენაკის რაიონულ სასამართლოში სამოსამართლო უფლებამოსილებას ახორციელებს 2 მოსამართლე, ერთი</a:t>
            </a:r>
            <a:r>
              <a:rPr lang="en-US" sz="1800" dirty="0" smtClean="0"/>
              <a:t> </a:t>
            </a:r>
            <a:r>
              <a:rPr lang="ka-GE" sz="1800" dirty="0" smtClean="0"/>
              <a:t>სენაკის რაიონული სასამართლოს მოსამართლე (თავმჯდომარე) და ერთი მარტვილის მუნიციპალიტეტის მაგისტრატი სასამართლოს მოსამართლე</a:t>
            </a:r>
            <a:endParaRPr lang="en-US" sz="1800" dirty="0"/>
          </a:p>
        </p:txBody>
      </p:sp>
      <p:pic>
        <p:nvPicPr>
          <p:cNvPr id="3" name="Picture 3" descr="C:\Users\k.shamatava\Desktop\ecour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8600" y="914400"/>
            <a:ext cx="2098675" cy="224966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2578392" y="1524000"/>
            <a:ext cx="6400800" cy="3886200"/>
          </a:xfrm>
        </p:spPr>
        <p:txBody>
          <a:bodyPr>
            <a:normAutofit fontScale="90000"/>
          </a:bodyPr>
          <a:lstStyle/>
          <a:p>
            <a:pPr>
              <a:lnSpc>
                <a:spcPct val="100000"/>
              </a:lnSpc>
            </a:pPr>
            <a:r>
              <a:rPr lang="ka-GE" sz="1200" dirty="0" smtClean="0"/>
              <a:t>1. სასამართლოს თავმჯდომარე;</a:t>
            </a:r>
            <a:br>
              <a:rPr lang="ka-GE" sz="1200" dirty="0" smtClean="0"/>
            </a:br>
            <a:r>
              <a:rPr lang="ka-GE" sz="1200" dirty="0" smtClean="0"/>
              <a:t>2. მოსამართლეები (მაგისტრატი მოსამართლე);</a:t>
            </a:r>
            <a:br>
              <a:rPr lang="ka-GE" sz="1200" dirty="0" smtClean="0"/>
            </a:br>
            <a:r>
              <a:rPr lang="ka-GE" sz="1200" dirty="0" smtClean="0"/>
              <a:t>3. სასამართლოს მენეჯერი - საკადრო და საორგანიზაციო საკითხთა განყოფილების უფროსი;</a:t>
            </a:r>
            <a:br>
              <a:rPr lang="ka-GE" sz="1200" dirty="0" smtClean="0"/>
            </a:br>
            <a:r>
              <a:rPr lang="ka-GE" sz="1200" dirty="0" smtClean="0"/>
              <a:t>3.1.1.მოსამართლის თანაშემწე;</a:t>
            </a:r>
            <a:br>
              <a:rPr lang="ka-GE" sz="1200" dirty="0" smtClean="0"/>
            </a:br>
            <a:r>
              <a:rPr lang="ka-GE" sz="1200" dirty="0" smtClean="0"/>
              <a:t>3.1.2. სხდომის მდივანი;</a:t>
            </a:r>
            <a:br>
              <a:rPr lang="ka-GE" sz="1200" dirty="0" smtClean="0"/>
            </a:br>
            <a:r>
              <a:rPr lang="ka-GE" sz="1200" dirty="0" smtClean="0"/>
              <a:t>3.2. კანცელარიისა და მოქალაქეთა მისაღების (განყოფილება)</a:t>
            </a:r>
            <a:br>
              <a:rPr lang="ka-GE" sz="1200" dirty="0" smtClean="0"/>
            </a:br>
            <a:r>
              <a:rPr lang="ka-GE" sz="1200" dirty="0" smtClean="0"/>
              <a:t>3.2.1. განყოფილების უფროსი;</a:t>
            </a:r>
            <a:br>
              <a:rPr lang="ka-GE" sz="1200" dirty="0" smtClean="0"/>
            </a:br>
            <a:r>
              <a:rPr lang="ka-GE" sz="1200" dirty="0" smtClean="0"/>
              <a:t>3.2.2. სპეციალისტი;</a:t>
            </a:r>
            <a:br>
              <a:rPr lang="ka-GE" sz="1200" dirty="0" smtClean="0"/>
            </a:br>
            <a:r>
              <a:rPr lang="ka-GE" sz="1200" dirty="0" smtClean="0"/>
              <a:t>3.3. მანდატურის სამსახური;</a:t>
            </a:r>
            <a:br>
              <a:rPr lang="ka-GE" sz="1200" dirty="0" smtClean="0"/>
            </a:br>
            <a:r>
              <a:rPr lang="ka-GE" sz="1200" dirty="0" smtClean="0"/>
              <a:t>3.3.1. სამსახურის უფროსი;</a:t>
            </a:r>
            <a:br>
              <a:rPr lang="ka-GE" sz="1200" dirty="0" smtClean="0"/>
            </a:br>
            <a:r>
              <a:rPr lang="ka-GE" sz="1200" dirty="0" smtClean="0"/>
              <a:t>3.3.2. მანდატური;</a:t>
            </a:r>
            <a:br>
              <a:rPr lang="ka-GE" sz="1200" dirty="0" smtClean="0"/>
            </a:br>
            <a:r>
              <a:rPr lang="ka-GE" sz="1200" dirty="0" smtClean="0"/>
              <a:t>3.4. მაგისტრატი მოსამართლის აპარატი;</a:t>
            </a:r>
            <a:br>
              <a:rPr lang="ka-GE" sz="1200" dirty="0" smtClean="0"/>
            </a:br>
            <a:r>
              <a:rPr lang="ka-GE" sz="1200" dirty="0" smtClean="0"/>
              <a:t>3.4.1. სხდომის მდივანი;</a:t>
            </a:r>
            <a:br>
              <a:rPr lang="ka-GE" sz="1200" dirty="0" smtClean="0"/>
            </a:br>
            <a:r>
              <a:rPr lang="ka-GE" sz="1200" dirty="0" smtClean="0"/>
              <a:t>3.4.2. სპეციალისტი;</a:t>
            </a:r>
            <a:br>
              <a:rPr lang="ka-GE" sz="1200" dirty="0" smtClean="0"/>
            </a:br>
            <a:r>
              <a:rPr lang="ka-GE" sz="1200" dirty="0" smtClean="0"/>
              <a:t>3.4.3. მანდატური;</a:t>
            </a:r>
            <a:br>
              <a:rPr lang="ka-GE" sz="1200" dirty="0" smtClean="0"/>
            </a:br>
            <a:r>
              <a:rPr lang="ka-GE" sz="1200" dirty="0" smtClean="0"/>
              <a:t>3.5. შრომითი ხელშეკრულებით დასაქმებული პირები:</a:t>
            </a:r>
            <a:br>
              <a:rPr lang="ka-GE" sz="1200" dirty="0" smtClean="0"/>
            </a:br>
            <a:r>
              <a:rPr lang="ka-GE" sz="1200" dirty="0" smtClean="0"/>
              <a:t>3.5.1. სპეციალისტი (სამეურნეო საკითხებში);</a:t>
            </a:r>
            <a:br>
              <a:rPr lang="ka-GE" sz="1200" dirty="0" smtClean="0"/>
            </a:br>
            <a:r>
              <a:rPr lang="ka-GE" sz="1200" dirty="0" smtClean="0"/>
              <a:t>3.5.2. ქსელის ადმინისტრატორი;</a:t>
            </a:r>
            <a:br>
              <a:rPr lang="ka-GE" sz="1200" dirty="0" smtClean="0"/>
            </a:br>
            <a:r>
              <a:rPr lang="ka-GE" sz="1200" dirty="0" smtClean="0"/>
              <a:t>3.5.3. კურიერი;</a:t>
            </a:r>
            <a:br>
              <a:rPr lang="ka-GE" sz="1200" dirty="0" smtClean="0"/>
            </a:br>
            <a:r>
              <a:rPr lang="ka-GE" sz="1200" dirty="0" smtClean="0"/>
              <a:t>3.5.4. კურიერ -მძღოლი;</a:t>
            </a:r>
            <a:br>
              <a:rPr lang="ka-GE" sz="1200" dirty="0" smtClean="0"/>
            </a:br>
            <a:r>
              <a:rPr lang="ka-GE" sz="1200" dirty="0" smtClean="0"/>
              <a:t>3.5.5. დამხმარე მოსამსახურე (დამლაგებელი)</a:t>
            </a:r>
            <a:br>
              <a:rPr lang="ka-GE" sz="1200" dirty="0" smtClean="0"/>
            </a:br>
            <a:r>
              <a:rPr lang="ka-GE" sz="1200" dirty="0" smtClean="0"/>
              <a:t>3.5.6. დამხმარე მოსამსახურე (დამლაგებელი - მაგისტრატი მოსამართლის აპარატში)</a:t>
            </a:r>
            <a:br>
              <a:rPr lang="ka-GE" sz="1200" dirty="0" smtClean="0"/>
            </a:br>
            <a:r>
              <a:rPr lang="ka-GE" sz="1200" dirty="0" smtClean="0"/>
              <a:t/>
            </a:r>
            <a:br>
              <a:rPr lang="ka-GE" sz="1200" dirty="0" smtClean="0"/>
            </a:br>
            <a:endParaRPr lang="en-US" sz="1200" dirty="0"/>
          </a:p>
        </p:txBody>
      </p:sp>
      <p:sp>
        <p:nvSpPr>
          <p:cNvPr id="3" name="ტექსტის ჩანაცვლების ველი 2"/>
          <p:cNvSpPr>
            <a:spLocks noGrp="1"/>
          </p:cNvSpPr>
          <p:nvPr>
            <p:ph type="body" idx="1"/>
          </p:nvPr>
        </p:nvSpPr>
        <p:spPr>
          <a:xfrm>
            <a:off x="2578392" y="304800"/>
            <a:ext cx="6400800" cy="1143000"/>
          </a:xfrm>
        </p:spPr>
        <p:txBody>
          <a:bodyPr/>
          <a:lstStyle/>
          <a:p>
            <a:pPr algn="ctr"/>
            <a:r>
              <a:rPr lang="ka-GE" dirty="0" smtClean="0"/>
              <a:t>სენაკის რაიონული სასამართლოს </a:t>
            </a:r>
          </a:p>
          <a:p>
            <a:pPr algn="ctr"/>
            <a:r>
              <a:rPr lang="ka-GE" dirty="0" smtClean="0"/>
              <a:t>ს ტ რ უ ქ ტ უ რ ა</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644650" y="274638"/>
            <a:ext cx="7499350" cy="563562"/>
          </a:xfrm>
        </p:spPr>
        <p:txBody>
          <a:bodyPr>
            <a:normAutofit/>
          </a:bodyPr>
          <a:lstStyle/>
          <a:p>
            <a:pPr algn="ctr"/>
            <a:r>
              <a:rPr lang="ka-GE" sz="2000" dirty="0" smtClean="0"/>
              <a:t>საშტატო ნუსხა </a:t>
            </a:r>
            <a:endParaRPr lang="en-US" sz="2000" dirty="0"/>
          </a:p>
        </p:txBody>
      </p:sp>
      <p:graphicFrame>
        <p:nvGraphicFramePr>
          <p:cNvPr id="1027" name="Object 3"/>
          <p:cNvGraphicFramePr>
            <a:graphicFrameLocks noChangeAspect="1"/>
          </p:cNvGraphicFramePr>
          <p:nvPr/>
        </p:nvGraphicFramePr>
        <p:xfrm>
          <a:off x="2819400" y="838200"/>
          <a:ext cx="5181600" cy="5334000"/>
        </p:xfrm>
        <a:graphic>
          <a:graphicData uri="http://schemas.openxmlformats.org/presentationml/2006/ole">
            <p:oleObj spid="_x0000_s1027" name="Document" r:id="rId3" imgW="6629729" imgH="9077560" progId="Word.Document.12">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ბუნიობა">
  <a:themeElements>
    <a:clrScheme name="ბუნიობა">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ბუნიობა">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ბუნიობა">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ოფისის თემა">
  <a:themeElements>
    <a:clrScheme name="ოფისი">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ოფისი">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ოფის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381</TotalTime>
  <Words>1954</Words>
  <Application>Microsoft Office PowerPoint</Application>
  <PresentationFormat>ეკრანი (4:3)</PresentationFormat>
  <Paragraphs>330</Paragraphs>
  <Slides>39</Slides>
  <Notes>2</Notes>
  <HiddenSlides>0</HiddenSlides>
  <MMClips>0</MMClips>
  <ScaleCrop>false</ScaleCrop>
  <HeadingPairs>
    <vt:vector size="6" baseType="variant">
      <vt:variant>
        <vt:lpstr>თემა</vt:lpstr>
      </vt:variant>
      <vt:variant>
        <vt:i4>1</vt:i4>
      </vt:variant>
      <vt:variant>
        <vt:lpstr>ჩაშენებული OLE სერვერები</vt:lpstr>
      </vt:variant>
      <vt:variant>
        <vt:i4>1</vt:i4>
      </vt:variant>
      <vt:variant>
        <vt:lpstr>სლაიდების სათაურები</vt:lpstr>
      </vt:variant>
      <vt:variant>
        <vt:i4>39</vt:i4>
      </vt:variant>
    </vt:vector>
  </HeadingPairs>
  <TitlesOfParts>
    <vt:vector size="41" baseType="lpstr">
      <vt:lpstr>ბუნიობა</vt:lpstr>
      <vt:lpstr>Document</vt:lpstr>
      <vt:lpstr>სენაკის რაიონული  (მათ შორის აბაშისა და მარტვილის მაგისტრატი) სასამართლოს   2020 წლის   საქმიანობის ანგარიში</vt:lpstr>
      <vt:lpstr>საქართველოს იუსტიციის უმაღლესი საბჭოს 2007 წლის 09 აგვისტოს N 1/150-2007 დადგენილებით დამტკიცდა “რაიონული (საქალაქო), თბილისისა და ქუთაისის სააპელაციო სასამართლოების შექმნის, მათი სამოქმედო ტერიტორიისა და მოსამართლეთა რაოდენობის განსაზღვრა”</vt:lpstr>
      <vt:lpstr>სენაკის რაიონული  სასამართლოს შენობა 1986 წელს სპეციალურად სასამართლოსთვის აშენდა. 2009 წელს  სასამართლო სისტემის რეფორმის ფარგლებში განხორციელდა სასამართლო შენობის რეკონსტურქცია, რის შემდეგაც სასამართლომ ფუნქციონირება გააგრძელა განახლებულ შენობაში.  სენაკის რაიონული სასამართლო პირველი ინსტანციის სასამართლოა საქართველოს საერთო სასამართლოების სისტემაში, რომელიც განიხილავს სისხლის, სამოქალაქო და ადმინისტრაციული კატეგორიის დავებს.  2011 წლის 6 მაისიდან მოხდა სენაკის , აბაშისა და მარტვილის რაიონული სასამართლოების გაერთიანება.  სენაკის რაიონული სასამართლოს განსჯადობა ვრცელდება უშუალოდ სენაკის, ასევე აბაშისა და მარტვილის მუნიციპალიტეტებზე.</vt:lpstr>
      <vt:lpstr>       აბაშის მაგისტრატი სასამართლო 1980 წელს სასამართლოსთვის აშენდა, სასამართლო რეფორმის ფარგლებში 2009 წელს განხორციელდა სასამართლო შენობის  რეკონსტრუქცია და აბაშის მაგისტრატმა სასამართლომ ფუნქციონირება განაგრძო განახლებულ და თანამედროვე ტექნოლოგიით აღჭურვილ შენობაში.</vt:lpstr>
      <vt:lpstr>სასამართლო რეფორმის ფარგლებში 2009 წელს განხორციელდა მარტვილის  სასამართლო შენობის  რეკონსტრუქცია და მარტვილის მაგისტრატმა სასამართლომ ფუნქციონირება განაგრძო განახლებულ და თანამედროვე ტექნოლოგიით აღჭურვილ შენობაში.</vt:lpstr>
      <vt:lpstr>სენაკის რაიონული სასამართლოს შემადგენლობა განისაზღვრება სულ 4 მოსამართლით, საიდანაც:</vt:lpstr>
      <vt:lpstr>           2020 წელში სენაკის რაიონულ სასამართლოში სამოსამართლო უფლებამოსილებას ახორციელებს 2 მოსამართლე, ერთი სენაკის რაიონული სასამართლოს მოსამართლე (თავმჯდომარე) და ერთი მარტვილის მუნიციპალიტეტის მაგისტრატი სასამართლოს მოსამართლე</vt:lpstr>
      <vt:lpstr>1. სასამართლოს თავმჯდომარე; 2. მოსამართლეები (მაგისტრატი მოსამართლე); 3. სასამართლოს მენეჯერი - საკადრო და საორგანიზაციო საკითხთა განყოფილების უფროსი; 3.1.1.მოსამართლის თანაშემწე; 3.1.2. სხდომის მდივანი; 3.2. კანცელარიისა და მოქალაქეთა მისაღების (განყოფილება) 3.2.1. განყოფილების უფროსი; 3.2.2. სპეციალისტი; 3.3. მანდატურის სამსახური; 3.3.1. სამსახურის უფროსი; 3.3.2. მანდატური; 3.4. მაგისტრატი მოსამართლის აპარატი; 3.4.1. სხდომის მდივანი; 3.4.2. სპეციალისტი; 3.4.3. მანდატური; 3.5. შრომითი ხელშეკრულებით დასაქმებული პირები: 3.5.1. სპეციალისტი (სამეურნეო საკითხებში); 3.5.2. ქსელის ადმინისტრატორი; 3.5.3. კურიერი; 3.5.4. კურიერ -მძღოლი; 3.5.5. დამხმარე მოსამსახურე (დამლაგებელი) 3.5.6. დამხმარე მოსამსახურე (დამლაგებელი - მაგისტრატი მოსამართლის აპარატში)  </vt:lpstr>
      <vt:lpstr>საშტატო ნუსხა </vt:lpstr>
      <vt:lpstr>2020  წელში სენაკის რაიონულ სასამართლოში   ჩატარებული კონკურსების თაობაზე  ი ნ ფ ო რ მ ა ც ი ა</vt:lpstr>
      <vt:lpstr>2020 წელში სენაკის რაიონული სასამართლოდან პირადი განცხადების საფუძველზე გათავისუფლებული იქნა ორი მოხელე:   მეორადი სტრუქტურული ერთეულის ხელმძღვანელი - საცხოვრებელი ადგილმდებარეობის შეცვლის გამო;   პირველი კატეგორიის უმცროსი სპეციალისტი - სხვა სამსახურში გადასვლის გამო;</vt:lpstr>
      <vt:lpstr>2020 წელში  სენაკის რაიონული სასამართლოს აპარატის თანამშრომლების მიმართ დისციპლინური წარმოება დაწყებული არ ყოფილა და შესაბამისად  დისციპლინური სახდელი არ დადებიათ.</vt:lpstr>
      <vt:lpstr>2020 წელში სენაკის რაიონული სასამართლოს ერთ თანამშრომელს გამოეცხადა მადლობა სამსახურებრივი მოვალეობის სანიმუშო და კეთილსინდისიერი შესრულებისათვის</vt:lpstr>
      <vt:lpstr>შ ე ფ ა ს ე ბ ა</vt:lpstr>
      <vt:lpstr>  გენდერულ ჭრილში სენაკის რაიონულ სასამართლოში დასაქმებულ პირთა რაოდენობა </vt:lpstr>
      <vt:lpstr>2020 წლის ვ ა კ ა ნ ს ი ა</vt:lpstr>
      <vt:lpstr>2020 წელი პანდემია მსოფლიო პრობლემა და სენაკის რაიონული (მათ შორის აბაშისა და მარტვილის მაგისტრატი) სასამართლო </vt:lpstr>
      <vt:lpstr>2020 წლის მარტიდან სენაკის რაიონულ (მათ შორის აბაშისა და მარტვილის მაგისტრატ) სასამართლოში სასამართლო სხდომები ტარდება დისტანციურ რეჟიმში Skype, Webex და Meet პროგრამების მეშვეობით, სენაკის რაიონული სასამართლოს ორ სხდომის დარბაზში, აბაშის მაგისტრატი სასამართლოს ერთ სხდომის დარბაზში და მარტვილის მაგისტრატი სასამართლოს ერთ სხდომის დარბაზში მოეწყო  შესაბამისი პროგრამები. 2020 წელში დისტანციურად ჩატარებული იქნა 858 სხდომა. ამასთან სენაკის რაიონულ სასამართლოს შენობაში მოეწყო იზოლირებული სივრცე შესაბამისი კომპიუტერული ტექნიკით, რაც შესაძლებელს ხდის სასამართლოში გამოცხადებული პირი დაიკითხოს დისტანციურად, რათა უზრუნველყოფილი იყოს ყველა პირთა ჯანმრთელობის უსაფრთხოება, შესაძლებლობის ფარგლებში აპარატის თანამშრომლები გადაყვანილ იქნენ დისტანციურ რეჟიმზე, მათ სამსახურში გამოსვლა უწევდათ მორიგეობით.</vt:lpstr>
      <vt:lpstr>  მონაცემები საჯარო ინფორმაციის მოთხოვნასთან დაკავშირებით   2020 წელში   სენაკის რაიონულ სასამართლოში  შემოვიდა - 15 განცხადება, საიდანაც:     </vt:lpstr>
      <vt:lpstr>2020 წელი  დაფინანსება და ხარჯთაღრიცხვა</vt:lpstr>
      <vt:lpstr>კვარტალური მონაცემები  დაფინანსება და ხარჯთაღრიცხვა</vt:lpstr>
      <vt:lpstr>კვარტალური მონაცემები  დაფინანსება და ხარჯთაღრიცხვა</vt:lpstr>
      <vt:lpstr>ავტოსატრანსპორტო საშუალებები</vt:lpstr>
      <vt:lpstr>2020 წლის  სენაკის რაიონული სასამართლოს  ს ტ ა ტ ი ს ტ ი კ ა</vt:lpstr>
      <vt:lpstr> სენაკის რაიონული სასამართლოს  აღკვეთის ღონისძიებების 2020 წლის ს ტ ა ტ ი ს ტ ი კ ა</vt:lpstr>
      <vt:lpstr>2020 წელი    სენაკის რაიონული სასამართლო </vt:lpstr>
      <vt:lpstr>სენაკის რაიონული სასამართლო  2020 წელი საგამოძიებო მოქმედებების სტატისტიკური მონაცემები</vt:lpstr>
      <vt:lpstr>სენაკის რაიონული სასამართლო 2020 წელი სტატისტიკური მონაცემები  ადმინისტრაციული სამართალდარღვევის საქმეებზე</vt:lpstr>
      <vt:lpstr>2020 წლის  აბაშის მაგისტრატი სასამართლოს  ს ტ ა ტ ი ს ტ ი კ ა</vt:lpstr>
      <vt:lpstr> აბაშის მაგისტრატი სასამართლოს  აღკვეთის ღონისძიებების 2020 წლის ს ტ ა ტ ი ს ტ ი კ ა</vt:lpstr>
      <vt:lpstr>2020 წელი    აბაშის მაგისტრატი სასამართლო </vt:lpstr>
      <vt:lpstr>აბაშის მაგისტრატი სასამართლო  2020 წელი საგამოძიებო მოქმედებების სტატისტიკური მონაცემები</vt:lpstr>
      <vt:lpstr>აბაშის მაგისტრატი სასამართლო 2020 წელი სტატისტიკური მონაცემები  ადმინისტრაციული სამართალდარღვევის საქმეებზე</vt:lpstr>
      <vt:lpstr>2020 წლის  მარტვილის მაგისტრატი სასამართლოს  ს ტ ა ტ ი ს ტ ი კ ა</vt:lpstr>
      <vt:lpstr> მარტვილის მაგისტრატი სასამართლოს  აღკვეთის ღონისძიებების 2020 წლის ს ტ ა ტ ი ს ტ ი კ ა</vt:lpstr>
      <vt:lpstr>2020 წელი    მარტვილის  მაგისტრატი სასამართლო </vt:lpstr>
      <vt:lpstr>მარტვილის მაგისტრატი სასამართლო  2020 წელი საგამოძიებო მოქმედებების სტატისტიკური მონაცემები</vt:lpstr>
      <vt:lpstr>მარტვილის მაგისტრატი სასამართლო 2020 წელი სტატისტიკური მონაცემები  ადმინისტრაციული სამართალდარღვევის საქმეებზე</vt:lpstr>
      <vt:lpstr>სლაიდი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სენაკის რაიონული სასამართლო   2020 წლის ანგარიში</dc:title>
  <dc:creator>Shalva Kacharava</dc:creator>
  <cp:lastModifiedBy>Court Employe</cp:lastModifiedBy>
  <cp:revision>102</cp:revision>
  <dcterms:created xsi:type="dcterms:W3CDTF">2006-08-16T00:00:00Z</dcterms:created>
  <dcterms:modified xsi:type="dcterms:W3CDTF">2021-03-17T12:31:06Z</dcterms:modified>
</cp:coreProperties>
</file>